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58" r:id="rId5"/>
    <p:sldId id="257" r:id="rId6"/>
    <p:sldId id="259" r:id="rId7"/>
    <p:sldId id="263" r:id="rId8"/>
    <p:sldId id="264" r:id="rId9"/>
    <p:sldId id="266" r:id="rId10"/>
    <p:sldId id="267" r:id="rId11"/>
    <p:sldId id="276" r:id="rId12"/>
    <p:sldId id="268" r:id="rId13"/>
    <p:sldId id="269" r:id="rId14"/>
    <p:sldId id="270" r:id="rId15"/>
    <p:sldId id="271" r:id="rId16"/>
    <p:sldId id="272" r:id="rId17"/>
    <p:sldId id="274" r:id="rId18"/>
    <p:sldId id="275" r:id="rId1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68" y="-105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17ACD-CA5E-40EB-B736-0811DD6B4F6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E5BFA5-617C-4AAD-BA23-FEF98C4EA43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/>
            <a:t>Сбор данных</a:t>
          </a:r>
          <a:endParaRPr lang="ru-RU" sz="1600" dirty="0"/>
        </a:p>
      </dgm:t>
    </dgm:pt>
    <dgm:pt modelId="{BD8557AB-0239-4398-B413-62D7D1C195DB}" type="parTrans" cxnId="{73842109-947B-46F0-9C1B-DE6CB5F96C4D}">
      <dgm:prSet/>
      <dgm:spPr/>
      <dgm:t>
        <a:bodyPr/>
        <a:lstStyle/>
        <a:p>
          <a:endParaRPr lang="ru-RU" sz="4000"/>
        </a:p>
      </dgm:t>
    </dgm:pt>
    <dgm:pt modelId="{2353DDFA-43B1-493C-9507-78FB4FAD97E4}" type="sibTrans" cxnId="{73842109-947B-46F0-9C1B-DE6CB5F96C4D}">
      <dgm:prSet custT="1"/>
      <dgm:spPr/>
      <dgm:t>
        <a:bodyPr/>
        <a:lstStyle/>
        <a:p>
          <a:endParaRPr lang="ru-RU" sz="1200"/>
        </a:p>
      </dgm:t>
    </dgm:pt>
    <dgm:pt modelId="{9A99AB71-3AA4-45DA-B526-069192411AC7}">
      <dgm:prSet phldrT="[Текст]" custT="1"/>
      <dgm:spPr/>
      <dgm:t>
        <a:bodyPr/>
        <a:lstStyle/>
        <a:p>
          <a:r>
            <a:rPr lang="ru-RU" sz="1600" dirty="0" smtClean="0"/>
            <a:t>Анализ</a:t>
          </a:r>
          <a:endParaRPr lang="ru-RU" sz="1600" dirty="0"/>
        </a:p>
      </dgm:t>
    </dgm:pt>
    <dgm:pt modelId="{9D7A855E-D042-4DC4-9A05-0BE0AB25325C}" type="parTrans" cxnId="{297AAAE4-4424-42D0-8EB4-AF975CC4908E}">
      <dgm:prSet/>
      <dgm:spPr/>
      <dgm:t>
        <a:bodyPr/>
        <a:lstStyle/>
        <a:p>
          <a:endParaRPr lang="ru-RU" sz="4000"/>
        </a:p>
      </dgm:t>
    </dgm:pt>
    <dgm:pt modelId="{C4E172CA-BA0C-4955-AC1A-B5835A6E49A4}" type="sibTrans" cxnId="{297AAAE4-4424-42D0-8EB4-AF975CC4908E}">
      <dgm:prSet custT="1"/>
      <dgm:spPr/>
      <dgm:t>
        <a:bodyPr/>
        <a:lstStyle/>
        <a:p>
          <a:endParaRPr lang="ru-RU" sz="1200"/>
        </a:p>
      </dgm:t>
    </dgm:pt>
    <dgm:pt modelId="{816ADB5D-D7A3-46C0-AB6E-3D5EF71542AF}">
      <dgm:prSet phldrT="[Текст]" custT="1"/>
      <dgm:spPr/>
      <dgm:t>
        <a:bodyPr/>
        <a:lstStyle/>
        <a:p>
          <a:r>
            <a:rPr lang="ru-RU" sz="1600" dirty="0" smtClean="0"/>
            <a:t>Применение</a:t>
          </a:r>
          <a:endParaRPr lang="ru-RU" sz="1600" dirty="0"/>
        </a:p>
      </dgm:t>
    </dgm:pt>
    <dgm:pt modelId="{D26A3BE8-949C-40F4-A193-CCCEF76D63CD}" type="parTrans" cxnId="{920FE5F7-B984-4E2C-99D5-F4C2FBCDBAA1}">
      <dgm:prSet/>
      <dgm:spPr/>
      <dgm:t>
        <a:bodyPr/>
        <a:lstStyle/>
        <a:p>
          <a:endParaRPr lang="ru-RU" sz="4000"/>
        </a:p>
      </dgm:t>
    </dgm:pt>
    <dgm:pt modelId="{0670AB32-0D39-440B-8537-DB645AC5EE3D}" type="sibTrans" cxnId="{920FE5F7-B984-4E2C-99D5-F4C2FBCDBAA1}">
      <dgm:prSet custT="1"/>
      <dgm:spPr/>
      <dgm:t>
        <a:bodyPr/>
        <a:lstStyle/>
        <a:p>
          <a:endParaRPr lang="ru-RU" sz="1200"/>
        </a:p>
      </dgm:t>
    </dgm:pt>
    <dgm:pt modelId="{CC69E143-414E-4F67-BA52-71C04F67DEA4}">
      <dgm:prSet phldrT="[Текст]" custT="1"/>
      <dgm:spPr/>
      <dgm:t>
        <a:bodyPr/>
        <a:lstStyle/>
        <a:p>
          <a:r>
            <a:rPr lang="ru-RU" sz="1600" dirty="0" smtClean="0"/>
            <a:t>Обратная связь</a:t>
          </a:r>
          <a:endParaRPr lang="ru-RU" sz="1600" dirty="0"/>
        </a:p>
      </dgm:t>
    </dgm:pt>
    <dgm:pt modelId="{65608007-D5B2-4C90-A3F6-295CFF3DF7AE}" type="parTrans" cxnId="{BC90389F-D8C8-41EF-8D90-5A9B6C896C42}">
      <dgm:prSet/>
      <dgm:spPr/>
      <dgm:t>
        <a:bodyPr/>
        <a:lstStyle/>
        <a:p>
          <a:endParaRPr lang="ru-RU" sz="4000"/>
        </a:p>
      </dgm:t>
    </dgm:pt>
    <dgm:pt modelId="{047D1B37-D19A-4BED-B8BC-10A09EA4A793}" type="sibTrans" cxnId="{BC90389F-D8C8-41EF-8D90-5A9B6C896C42}">
      <dgm:prSet custT="1"/>
      <dgm:spPr/>
      <dgm:t>
        <a:bodyPr/>
        <a:lstStyle/>
        <a:p>
          <a:endParaRPr lang="ru-RU" sz="1200"/>
        </a:p>
      </dgm:t>
    </dgm:pt>
    <dgm:pt modelId="{42A5E8CC-BA02-4486-BA5B-C0F220C7403D}">
      <dgm:prSet phldrT="[Текст]" custT="1"/>
      <dgm:spPr/>
      <dgm:t>
        <a:bodyPr/>
        <a:lstStyle/>
        <a:p>
          <a:r>
            <a:rPr lang="ru-RU" sz="1600" dirty="0" smtClean="0"/>
            <a:t>Делаем заново</a:t>
          </a:r>
          <a:endParaRPr lang="ru-RU" sz="1600" dirty="0"/>
        </a:p>
      </dgm:t>
    </dgm:pt>
    <dgm:pt modelId="{321EC5D3-57F8-417C-B003-67E64FF3BA8D}" type="parTrans" cxnId="{393555DE-73DB-401F-9B47-484E1D3630FA}">
      <dgm:prSet/>
      <dgm:spPr/>
      <dgm:t>
        <a:bodyPr/>
        <a:lstStyle/>
        <a:p>
          <a:endParaRPr lang="ru-RU" sz="4000"/>
        </a:p>
      </dgm:t>
    </dgm:pt>
    <dgm:pt modelId="{9A81D735-5DD3-4B03-81F7-642555FB2E2C}" type="sibTrans" cxnId="{393555DE-73DB-401F-9B47-484E1D3630FA}">
      <dgm:prSet custT="1"/>
      <dgm:spPr/>
      <dgm:t>
        <a:bodyPr/>
        <a:lstStyle/>
        <a:p>
          <a:endParaRPr lang="ru-RU" sz="1200"/>
        </a:p>
      </dgm:t>
    </dgm:pt>
    <dgm:pt modelId="{210505F5-D31A-49D4-B286-C2A32DBABD34}" type="pres">
      <dgm:prSet presAssocID="{4BC17ACD-CA5E-40EB-B736-0811DD6B4F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BFCC8-1C9D-446D-AD5A-785C0F3B8C96}" type="pres">
      <dgm:prSet presAssocID="{E9E5BFA5-617C-4AAD-BA23-FEF98C4EA433}" presName="node" presStyleLbl="node1" presStyleIdx="0" presStyleCnt="5" custScaleX="11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4E809-DF7B-454B-9AA5-9F0ADC08BD5F}" type="pres">
      <dgm:prSet presAssocID="{E9E5BFA5-617C-4AAD-BA23-FEF98C4EA433}" presName="spNode" presStyleCnt="0"/>
      <dgm:spPr/>
    </dgm:pt>
    <dgm:pt modelId="{CED29933-8ECE-49C1-A7DB-5730385253EE}" type="pres">
      <dgm:prSet presAssocID="{2353DDFA-43B1-493C-9507-78FB4FAD97E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74FD8F9-6EC0-4FDE-9E04-D9D3684F98FC}" type="pres">
      <dgm:prSet presAssocID="{9A99AB71-3AA4-45DA-B526-069192411AC7}" presName="node" presStyleLbl="node1" presStyleIdx="1" presStyleCnt="5" custScaleX="11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28AA3-0533-46B8-92BF-AAC3F62C28DD}" type="pres">
      <dgm:prSet presAssocID="{9A99AB71-3AA4-45DA-B526-069192411AC7}" presName="spNode" presStyleCnt="0"/>
      <dgm:spPr/>
    </dgm:pt>
    <dgm:pt modelId="{A21FE9DF-5F99-4E14-9EC8-6173BA41A6FE}" type="pres">
      <dgm:prSet presAssocID="{C4E172CA-BA0C-4955-AC1A-B5835A6E49A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C6A9F2E-A806-4339-B1C6-DDE2729A06C0}" type="pres">
      <dgm:prSet presAssocID="{816ADB5D-D7A3-46C0-AB6E-3D5EF71542AF}" presName="node" presStyleLbl="node1" presStyleIdx="2" presStyleCnt="5" custScaleX="11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3DC81-4735-405D-BAE5-B825A18E4A25}" type="pres">
      <dgm:prSet presAssocID="{816ADB5D-D7A3-46C0-AB6E-3D5EF71542AF}" presName="spNode" presStyleCnt="0"/>
      <dgm:spPr/>
    </dgm:pt>
    <dgm:pt modelId="{F256878A-0266-4AB1-9D2E-53CF573FF60F}" type="pres">
      <dgm:prSet presAssocID="{0670AB32-0D39-440B-8537-DB645AC5EE3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F132AAE-1A8C-471E-AFE8-17CBBF7A794F}" type="pres">
      <dgm:prSet presAssocID="{CC69E143-414E-4F67-BA52-71C04F67DEA4}" presName="node" presStyleLbl="node1" presStyleIdx="3" presStyleCnt="5" custScaleX="11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81BA0-D618-4FC1-8F83-9BF7DCCB7C3D}" type="pres">
      <dgm:prSet presAssocID="{CC69E143-414E-4F67-BA52-71C04F67DEA4}" presName="spNode" presStyleCnt="0"/>
      <dgm:spPr/>
    </dgm:pt>
    <dgm:pt modelId="{0D3FD5ED-1BE4-466F-AC63-6A9CA609C3CE}" type="pres">
      <dgm:prSet presAssocID="{047D1B37-D19A-4BED-B8BC-10A09EA4A79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F5DF9AA-46F3-4A8A-BD30-69697E487788}" type="pres">
      <dgm:prSet presAssocID="{42A5E8CC-BA02-4486-BA5B-C0F220C7403D}" presName="node" presStyleLbl="node1" presStyleIdx="4" presStyleCnt="5" custScaleX="11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6E2DF-4B2F-4A93-8E89-7301543E9895}" type="pres">
      <dgm:prSet presAssocID="{42A5E8CC-BA02-4486-BA5B-C0F220C7403D}" presName="spNode" presStyleCnt="0"/>
      <dgm:spPr/>
    </dgm:pt>
    <dgm:pt modelId="{4D753F3C-5181-4049-AA2F-81B59313732E}" type="pres">
      <dgm:prSet presAssocID="{9A81D735-5DD3-4B03-81F7-642555FB2E2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AA5101D-584C-4EDE-BC85-8841CB809C9E}" type="presOf" srcId="{2353DDFA-43B1-493C-9507-78FB4FAD97E4}" destId="{CED29933-8ECE-49C1-A7DB-5730385253EE}" srcOrd="0" destOrd="0" presId="urn:microsoft.com/office/officeart/2005/8/layout/cycle5"/>
    <dgm:cxn modelId="{52A6F179-8050-48B5-8306-B3701E3152A8}" type="presOf" srcId="{C4E172CA-BA0C-4955-AC1A-B5835A6E49A4}" destId="{A21FE9DF-5F99-4E14-9EC8-6173BA41A6FE}" srcOrd="0" destOrd="0" presId="urn:microsoft.com/office/officeart/2005/8/layout/cycle5"/>
    <dgm:cxn modelId="{0ACA7B2F-F6B4-458A-96AD-32C85C95B38D}" type="presOf" srcId="{42A5E8CC-BA02-4486-BA5B-C0F220C7403D}" destId="{2F5DF9AA-46F3-4A8A-BD30-69697E487788}" srcOrd="0" destOrd="0" presId="urn:microsoft.com/office/officeart/2005/8/layout/cycle5"/>
    <dgm:cxn modelId="{7D228AD8-1E31-4598-B6FD-55D6B4602E97}" type="presOf" srcId="{9A99AB71-3AA4-45DA-B526-069192411AC7}" destId="{874FD8F9-6EC0-4FDE-9E04-D9D3684F98FC}" srcOrd="0" destOrd="0" presId="urn:microsoft.com/office/officeart/2005/8/layout/cycle5"/>
    <dgm:cxn modelId="{60E82655-F2A3-4E16-80D7-4783EC01505E}" type="presOf" srcId="{9A81D735-5DD3-4B03-81F7-642555FB2E2C}" destId="{4D753F3C-5181-4049-AA2F-81B59313732E}" srcOrd="0" destOrd="0" presId="urn:microsoft.com/office/officeart/2005/8/layout/cycle5"/>
    <dgm:cxn modelId="{95D1EB41-F494-42FF-9C13-D99038EECBF5}" type="presOf" srcId="{0670AB32-0D39-440B-8537-DB645AC5EE3D}" destId="{F256878A-0266-4AB1-9D2E-53CF573FF60F}" srcOrd="0" destOrd="0" presId="urn:microsoft.com/office/officeart/2005/8/layout/cycle5"/>
    <dgm:cxn modelId="{9F9FA0BB-332A-4530-8766-3D5CDEC69495}" type="presOf" srcId="{E9E5BFA5-617C-4AAD-BA23-FEF98C4EA433}" destId="{CB2BFCC8-1C9D-446D-AD5A-785C0F3B8C96}" srcOrd="0" destOrd="0" presId="urn:microsoft.com/office/officeart/2005/8/layout/cycle5"/>
    <dgm:cxn modelId="{43EA071B-804A-4765-886D-5A3A6D00D7F8}" type="presOf" srcId="{4BC17ACD-CA5E-40EB-B736-0811DD6B4F63}" destId="{210505F5-D31A-49D4-B286-C2A32DBABD34}" srcOrd="0" destOrd="0" presId="urn:microsoft.com/office/officeart/2005/8/layout/cycle5"/>
    <dgm:cxn modelId="{920FE5F7-B984-4E2C-99D5-F4C2FBCDBAA1}" srcId="{4BC17ACD-CA5E-40EB-B736-0811DD6B4F63}" destId="{816ADB5D-D7A3-46C0-AB6E-3D5EF71542AF}" srcOrd="2" destOrd="0" parTransId="{D26A3BE8-949C-40F4-A193-CCCEF76D63CD}" sibTransId="{0670AB32-0D39-440B-8537-DB645AC5EE3D}"/>
    <dgm:cxn modelId="{73842109-947B-46F0-9C1B-DE6CB5F96C4D}" srcId="{4BC17ACD-CA5E-40EB-B736-0811DD6B4F63}" destId="{E9E5BFA5-617C-4AAD-BA23-FEF98C4EA433}" srcOrd="0" destOrd="0" parTransId="{BD8557AB-0239-4398-B413-62D7D1C195DB}" sibTransId="{2353DDFA-43B1-493C-9507-78FB4FAD97E4}"/>
    <dgm:cxn modelId="{48C9A065-0A5B-410A-8822-DEBC65378B20}" type="presOf" srcId="{816ADB5D-D7A3-46C0-AB6E-3D5EF71542AF}" destId="{3C6A9F2E-A806-4339-B1C6-DDE2729A06C0}" srcOrd="0" destOrd="0" presId="urn:microsoft.com/office/officeart/2005/8/layout/cycle5"/>
    <dgm:cxn modelId="{BC90389F-D8C8-41EF-8D90-5A9B6C896C42}" srcId="{4BC17ACD-CA5E-40EB-B736-0811DD6B4F63}" destId="{CC69E143-414E-4F67-BA52-71C04F67DEA4}" srcOrd="3" destOrd="0" parTransId="{65608007-D5B2-4C90-A3F6-295CFF3DF7AE}" sibTransId="{047D1B37-D19A-4BED-B8BC-10A09EA4A793}"/>
    <dgm:cxn modelId="{393555DE-73DB-401F-9B47-484E1D3630FA}" srcId="{4BC17ACD-CA5E-40EB-B736-0811DD6B4F63}" destId="{42A5E8CC-BA02-4486-BA5B-C0F220C7403D}" srcOrd="4" destOrd="0" parTransId="{321EC5D3-57F8-417C-B003-67E64FF3BA8D}" sibTransId="{9A81D735-5DD3-4B03-81F7-642555FB2E2C}"/>
    <dgm:cxn modelId="{7ADF1A82-C00F-4ED7-858C-8563DF40F85A}" type="presOf" srcId="{047D1B37-D19A-4BED-B8BC-10A09EA4A793}" destId="{0D3FD5ED-1BE4-466F-AC63-6A9CA609C3CE}" srcOrd="0" destOrd="0" presId="urn:microsoft.com/office/officeart/2005/8/layout/cycle5"/>
    <dgm:cxn modelId="{816079D8-4B76-48CE-98A0-A24D913CBE83}" type="presOf" srcId="{CC69E143-414E-4F67-BA52-71C04F67DEA4}" destId="{8F132AAE-1A8C-471E-AFE8-17CBBF7A794F}" srcOrd="0" destOrd="0" presId="urn:microsoft.com/office/officeart/2005/8/layout/cycle5"/>
    <dgm:cxn modelId="{297AAAE4-4424-42D0-8EB4-AF975CC4908E}" srcId="{4BC17ACD-CA5E-40EB-B736-0811DD6B4F63}" destId="{9A99AB71-3AA4-45DA-B526-069192411AC7}" srcOrd="1" destOrd="0" parTransId="{9D7A855E-D042-4DC4-9A05-0BE0AB25325C}" sibTransId="{C4E172CA-BA0C-4955-AC1A-B5835A6E49A4}"/>
    <dgm:cxn modelId="{23DCBEFA-1AD1-43F3-A2FC-4BE2067A5111}" type="presParOf" srcId="{210505F5-D31A-49D4-B286-C2A32DBABD34}" destId="{CB2BFCC8-1C9D-446D-AD5A-785C0F3B8C96}" srcOrd="0" destOrd="0" presId="urn:microsoft.com/office/officeart/2005/8/layout/cycle5"/>
    <dgm:cxn modelId="{55D9A8AF-71A2-48D4-AF91-712CBA547775}" type="presParOf" srcId="{210505F5-D31A-49D4-B286-C2A32DBABD34}" destId="{9524E809-DF7B-454B-9AA5-9F0ADC08BD5F}" srcOrd="1" destOrd="0" presId="urn:microsoft.com/office/officeart/2005/8/layout/cycle5"/>
    <dgm:cxn modelId="{9E63AA19-9B9F-4792-ACE1-C324704C5C48}" type="presParOf" srcId="{210505F5-D31A-49D4-B286-C2A32DBABD34}" destId="{CED29933-8ECE-49C1-A7DB-5730385253EE}" srcOrd="2" destOrd="0" presId="urn:microsoft.com/office/officeart/2005/8/layout/cycle5"/>
    <dgm:cxn modelId="{4C3E9510-B209-4647-A4A3-F9F07BFD0751}" type="presParOf" srcId="{210505F5-D31A-49D4-B286-C2A32DBABD34}" destId="{874FD8F9-6EC0-4FDE-9E04-D9D3684F98FC}" srcOrd="3" destOrd="0" presId="urn:microsoft.com/office/officeart/2005/8/layout/cycle5"/>
    <dgm:cxn modelId="{B18BBBE8-AE42-47B5-9FEB-81DCAAFC7B2F}" type="presParOf" srcId="{210505F5-D31A-49D4-B286-C2A32DBABD34}" destId="{F7228AA3-0533-46B8-92BF-AAC3F62C28DD}" srcOrd="4" destOrd="0" presId="urn:microsoft.com/office/officeart/2005/8/layout/cycle5"/>
    <dgm:cxn modelId="{BC9CAB28-340C-4210-AA74-995128EB415E}" type="presParOf" srcId="{210505F5-D31A-49D4-B286-C2A32DBABD34}" destId="{A21FE9DF-5F99-4E14-9EC8-6173BA41A6FE}" srcOrd="5" destOrd="0" presId="urn:microsoft.com/office/officeart/2005/8/layout/cycle5"/>
    <dgm:cxn modelId="{32728A79-CDC7-4AA2-B5AF-3B478098E8F1}" type="presParOf" srcId="{210505F5-D31A-49D4-B286-C2A32DBABD34}" destId="{3C6A9F2E-A806-4339-B1C6-DDE2729A06C0}" srcOrd="6" destOrd="0" presId="urn:microsoft.com/office/officeart/2005/8/layout/cycle5"/>
    <dgm:cxn modelId="{068D8C22-D23A-42F5-BBDB-FEC131442E13}" type="presParOf" srcId="{210505F5-D31A-49D4-B286-C2A32DBABD34}" destId="{1863DC81-4735-405D-BAE5-B825A18E4A25}" srcOrd="7" destOrd="0" presId="urn:microsoft.com/office/officeart/2005/8/layout/cycle5"/>
    <dgm:cxn modelId="{6F106207-6257-4B0A-A3AB-9E4BAD057C63}" type="presParOf" srcId="{210505F5-D31A-49D4-B286-C2A32DBABD34}" destId="{F256878A-0266-4AB1-9D2E-53CF573FF60F}" srcOrd="8" destOrd="0" presId="urn:microsoft.com/office/officeart/2005/8/layout/cycle5"/>
    <dgm:cxn modelId="{53DF9D28-50D6-4669-88F6-442C09B441CD}" type="presParOf" srcId="{210505F5-D31A-49D4-B286-C2A32DBABD34}" destId="{8F132AAE-1A8C-471E-AFE8-17CBBF7A794F}" srcOrd="9" destOrd="0" presId="urn:microsoft.com/office/officeart/2005/8/layout/cycle5"/>
    <dgm:cxn modelId="{9313896E-E0E2-43F6-9C7C-9F1D07E6E2A7}" type="presParOf" srcId="{210505F5-D31A-49D4-B286-C2A32DBABD34}" destId="{07681BA0-D618-4FC1-8F83-9BF7DCCB7C3D}" srcOrd="10" destOrd="0" presId="urn:microsoft.com/office/officeart/2005/8/layout/cycle5"/>
    <dgm:cxn modelId="{BA195144-5FA4-4359-9220-36878023EC35}" type="presParOf" srcId="{210505F5-D31A-49D4-B286-C2A32DBABD34}" destId="{0D3FD5ED-1BE4-466F-AC63-6A9CA609C3CE}" srcOrd="11" destOrd="0" presId="urn:microsoft.com/office/officeart/2005/8/layout/cycle5"/>
    <dgm:cxn modelId="{91E7994C-85F5-49F4-9CFC-BD96BE97A8F9}" type="presParOf" srcId="{210505F5-D31A-49D4-B286-C2A32DBABD34}" destId="{2F5DF9AA-46F3-4A8A-BD30-69697E487788}" srcOrd="12" destOrd="0" presId="urn:microsoft.com/office/officeart/2005/8/layout/cycle5"/>
    <dgm:cxn modelId="{3A68E90D-5DE5-4F77-81B2-BA3701624A35}" type="presParOf" srcId="{210505F5-D31A-49D4-B286-C2A32DBABD34}" destId="{0CE6E2DF-4B2F-4A93-8E89-7301543E9895}" srcOrd="13" destOrd="0" presId="urn:microsoft.com/office/officeart/2005/8/layout/cycle5"/>
    <dgm:cxn modelId="{72FB1743-42D6-4DDA-90ED-C17FE71472BD}" type="presParOf" srcId="{210505F5-D31A-49D4-B286-C2A32DBABD34}" destId="{4D753F3C-5181-4049-AA2F-81B59313732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17ACD-CA5E-40EB-B736-0811DD6B4F6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E5BFA5-617C-4AAD-BA23-FEF98C4EA433}">
      <dgm:prSet phldrT="[Текст]" custT="1"/>
      <dgm:spPr/>
      <dgm:t>
        <a:bodyPr/>
        <a:lstStyle/>
        <a:p>
          <a:r>
            <a:rPr lang="ru-RU" sz="1600" dirty="0" smtClean="0"/>
            <a:t>Сбор данных</a:t>
          </a:r>
          <a:endParaRPr lang="ru-RU" sz="1600" dirty="0"/>
        </a:p>
      </dgm:t>
    </dgm:pt>
    <dgm:pt modelId="{BD8557AB-0239-4398-B413-62D7D1C195DB}" type="parTrans" cxnId="{73842109-947B-46F0-9C1B-DE6CB5F96C4D}">
      <dgm:prSet/>
      <dgm:spPr/>
      <dgm:t>
        <a:bodyPr/>
        <a:lstStyle/>
        <a:p>
          <a:endParaRPr lang="ru-RU" sz="4000"/>
        </a:p>
      </dgm:t>
    </dgm:pt>
    <dgm:pt modelId="{2353DDFA-43B1-493C-9507-78FB4FAD97E4}" type="sibTrans" cxnId="{73842109-947B-46F0-9C1B-DE6CB5F96C4D}">
      <dgm:prSet custT="1"/>
      <dgm:spPr/>
      <dgm:t>
        <a:bodyPr/>
        <a:lstStyle/>
        <a:p>
          <a:endParaRPr lang="ru-RU" sz="1200"/>
        </a:p>
      </dgm:t>
    </dgm:pt>
    <dgm:pt modelId="{9A99AB71-3AA4-45DA-B526-069192411AC7}">
      <dgm:prSet phldrT="[Текст]" custT="1"/>
      <dgm:spPr/>
      <dgm:t>
        <a:bodyPr/>
        <a:lstStyle/>
        <a:p>
          <a:r>
            <a:rPr lang="ru-RU" sz="1600" dirty="0" smtClean="0"/>
            <a:t>Анализ</a:t>
          </a:r>
          <a:endParaRPr lang="ru-RU" sz="1600" dirty="0"/>
        </a:p>
      </dgm:t>
    </dgm:pt>
    <dgm:pt modelId="{9D7A855E-D042-4DC4-9A05-0BE0AB25325C}" type="parTrans" cxnId="{297AAAE4-4424-42D0-8EB4-AF975CC4908E}">
      <dgm:prSet/>
      <dgm:spPr/>
      <dgm:t>
        <a:bodyPr/>
        <a:lstStyle/>
        <a:p>
          <a:endParaRPr lang="ru-RU" sz="4000"/>
        </a:p>
      </dgm:t>
    </dgm:pt>
    <dgm:pt modelId="{C4E172CA-BA0C-4955-AC1A-B5835A6E49A4}" type="sibTrans" cxnId="{297AAAE4-4424-42D0-8EB4-AF975CC4908E}">
      <dgm:prSet custT="1"/>
      <dgm:spPr/>
      <dgm:t>
        <a:bodyPr/>
        <a:lstStyle/>
        <a:p>
          <a:endParaRPr lang="ru-RU" sz="1200"/>
        </a:p>
      </dgm:t>
    </dgm:pt>
    <dgm:pt modelId="{816ADB5D-D7A3-46C0-AB6E-3D5EF71542AF}">
      <dgm:prSet phldrT="[Текст]" custT="1"/>
      <dgm:spPr/>
      <dgm:t>
        <a:bodyPr/>
        <a:lstStyle/>
        <a:p>
          <a:r>
            <a:rPr lang="ru-RU" sz="1600" dirty="0" smtClean="0"/>
            <a:t>Применение</a:t>
          </a:r>
        </a:p>
        <a:p>
          <a:r>
            <a:rPr lang="ru-RU" sz="1600" dirty="0" smtClean="0"/>
            <a:t>результатов</a:t>
          </a:r>
          <a:endParaRPr lang="ru-RU" sz="1600" dirty="0"/>
        </a:p>
      </dgm:t>
    </dgm:pt>
    <dgm:pt modelId="{D26A3BE8-949C-40F4-A193-CCCEF76D63CD}" type="parTrans" cxnId="{920FE5F7-B984-4E2C-99D5-F4C2FBCDBAA1}">
      <dgm:prSet/>
      <dgm:spPr/>
      <dgm:t>
        <a:bodyPr/>
        <a:lstStyle/>
        <a:p>
          <a:endParaRPr lang="ru-RU" sz="4000"/>
        </a:p>
      </dgm:t>
    </dgm:pt>
    <dgm:pt modelId="{0670AB32-0D39-440B-8537-DB645AC5EE3D}" type="sibTrans" cxnId="{920FE5F7-B984-4E2C-99D5-F4C2FBCDBAA1}">
      <dgm:prSet custT="1"/>
      <dgm:spPr/>
      <dgm:t>
        <a:bodyPr/>
        <a:lstStyle/>
        <a:p>
          <a:endParaRPr lang="ru-RU" sz="1200"/>
        </a:p>
      </dgm:t>
    </dgm:pt>
    <dgm:pt modelId="{CC69E143-414E-4F67-BA52-71C04F67DEA4}">
      <dgm:prSet phldrT="[Текст]" custT="1"/>
      <dgm:spPr/>
      <dgm:t>
        <a:bodyPr/>
        <a:lstStyle/>
        <a:p>
          <a:r>
            <a:rPr lang="ru-RU" sz="1600" dirty="0" smtClean="0"/>
            <a:t>Обратная связь </a:t>
          </a:r>
          <a:r>
            <a:rPr lang="en-US" sz="1600" dirty="0" smtClean="0"/>
            <a:t>(</a:t>
          </a:r>
          <a:r>
            <a:rPr lang="ru-RU" sz="1600" dirty="0" smtClean="0"/>
            <a:t>оценка метрик</a:t>
          </a:r>
          <a:r>
            <a:rPr lang="en-US" sz="1600" dirty="0" smtClean="0"/>
            <a:t>)</a:t>
          </a:r>
          <a:endParaRPr lang="ru-RU" sz="1600" dirty="0"/>
        </a:p>
      </dgm:t>
    </dgm:pt>
    <dgm:pt modelId="{65608007-D5B2-4C90-A3F6-295CFF3DF7AE}" type="parTrans" cxnId="{BC90389F-D8C8-41EF-8D90-5A9B6C896C42}">
      <dgm:prSet/>
      <dgm:spPr/>
      <dgm:t>
        <a:bodyPr/>
        <a:lstStyle/>
        <a:p>
          <a:endParaRPr lang="ru-RU" sz="4000"/>
        </a:p>
      </dgm:t>
    </dgm:pt>
    <dgm:pt modelId="{047D1B37-D19A-4BED-B8BC-10A09EA4A793}" type="sibTrans" cxnId="{BC90389F-D8C8-41EF-8D90-5A9B6C896C42}">
      <dgm:prSet custT="1"/>
      <dgm:spPr/>
      <dgm:t>
        <a:bodyPr/>
        <a:lstStyle/>
        <a:p>
          <a:endParaRPr lang="ru-RU" sz="1200"/>
        </a:p>
      </dgm:t>
    </dgm:pt>
    <dgm:pt modelId="{42A5E8CC-BA02-4486-BA5B-C0F220C7403D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/>
            <a:t>Постановка цели</a:t>
          </a:r>
          <a:endParaRPr lang="ru-RU" sz="1600" dirty="0"/>
        </a:p>
      </dgm:t>
    </dgm:pt>
    <dgm:pt modelId="{321EC5D3-57F8-417C-B003-67E64FF3BA8D}" type="parTrans" cxnId="{393555DE-73DB-401F-9B47-484E1D3630FA}">
      <dgm:prSet/>
      <dgm:spPr/>
      <dgm:t>
        <a:bodyPr/>
        <a:lstStyle/>
        <a:p>
          <a:endParaRPr lang="ru-RU" sz="4000"/>
        </a:p>
      </dgm:t>
    </dgm:pt>
    <dgm:pt modelId="{9A81D735-5DD3-4B03-81F7-642555FB2E2C}" type="sibTrans" cxnId="{393555DE-73DB-401F-9B47-484E1D3630FA}">
      <dgm:prSet custT="1"/>
      <dgm:spPr/>
      <dgm:t>
        <a:bodyPr/>
        <a:lstStyle/>
        <a:p>
          <a:endParaRPr lang="ru-RU" sz="1200"/>
        </a:p>
      </dgm:t>
    </dgm:pt>
    <dgm:pt modelId="{210505F5-D31A-49D4-B286-C2A32DBABD34}" type="pres">
      <dgm:prSet presAssocID="{4BC17ACD-CA5E-40EB-B736-0811DD6B4F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BFCC8-1C9D-446D-AD5A-785C0F3B8C96}" type="pres">
      <dgm:prSet presAssocID="{E9E5BFA5-617C-4AAD-BA23-FEF98C4EA433}" presName="node" presStyleLbl="node1" presStyleIdx="0" presStyleCnt="5" custScaleX="11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4E809-DF7B-454B-9AA5-9F0ADC08BD5F}" type="pres">
      <dgm:prSet presAssocID="{E9E5BFA5-617C-4AAD-BA23-FEF98C4EA433}" presName="spNode" presStyleCnt="0"/>
      <dgm:spPr/>
    </dgm:pt>
    <dgm:pt modelId="{CED29933-8ECE-49C1-A7DB-5730385253EE}" type="pres">
      <dgm:prSet presAssocID="{2353DDFA-43B1-493C-9507-78FB4FAD97E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74FD8F9-6EC0-4FDE-9E04-D9D3684F98FC}" type="pres">
      <dgm:prSet presAssocID="{9A99AB71-3AA4-45DA-B526-069192411AC7}" presName="node" presStyleLbl="node1" presStyleIdx="1" presStyleCnt="5" custScaleX="11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28AA3-0533-46B8-92BF-AAC3F62C28DD}" type="pres">
      <dgm:prSet presAssocID="{9A99AB71-3AA4-45DA-B526-069192411AC7}" presName="spNode" presStyleCnt="0"/>
      <dgm:spPr/>
    </dgm:pt>
    <dgm:pt modelId="{A21FE9DF-5F99-4E14-9EC8-6173BA41A6FE}" type="pres">
      <dgm:prSet presAssocID="{C4E172CA-BA0C-4955-AC1A-B5835A6E49A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C6A9F2E-A806-4339-B1C6-DDE2729A06C0}" type="pres">
      <dgm:prSet presAssocID="{816ADB5D-D7A3-46C0-AB6E-3D5EF71542AF}" presName="node" presStyleLbl="node1" presStyleIdx="2" presStyleCnt="5" custScaleX="11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3DC81-4735-405D-BAE5-B825A18E4A25}" type="pres">
      <dgm:prSet presAssocID="{816ADB5D-D7A3-46C0-AB6E-3D5EF71542AF}" presName="spNode" presStyleCnt="0"/>
      <dgm:spPr/>
    </dgm:pt>
    <dgm:pt modelId="{F256878A-0266-4AB1-9D2E-53CF573FF60F}" type="pres">
      <dgm:prSet presAssocID="{0670AB32-0D39-440B-8537-DB645AC5EE3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F132AAE-1A8C-471E-AFE8-17CBBF7A794F}" type="pres">
      <dgm:prSet presAssocID="{CC69E143-414E-4F67-BA52-71C04F67DEA4}" presName="node" presStyleLbl="node1" presStyleIdx="3" presStyleCnt="5" custScaleX="11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81BA0-D618-4FC1-8F83-9BF7DCCB7C3D}" type="pres">
      <dgm:prSet presAssocID="{CC69E143-414E-4F67-BA52-71C04F67DEA4}" presName="spNode" presStyleCnt="0"/>
      <dgm:spPr/>
    </dgm:pt>
    <dgm:pt modelId="{0D3FD5ED-1BE4-466F-AC63-6A9CA609C3CE}" type="pres">
      <dgm:prSet presAssocID="{047D1B37-D19A-4BED-B8BC-10A09EA4A79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F5DF9AA-46F3-4A8A-BD30-69697E487788}" type="pres">
      <dgm:prSet presAssocID="{42A5E8CC-BA02-4486-BA5B-C0F220C7403D}" presName="node" presStyleLbl="node1" presStyleIdx="4" presStyleCnt="5" custScaleX="11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6E2DF-4B2F-4A93-8E89-7301543E9895}" type="pres">
      <dgm:prSet presAssocID="{42A5E8CC-BA02-4486-BA5B-C0F220C7403D}" presName="spNode" presStyleCnt="0"/>
      <dgm:spPr/>
    </dgm:pt>
    <dgm:pt modelId="{4D753F3C-5181-4049-AA2F-81B59313732E}" type="pres">
      <dgm:prSet presAssocID="{9A81D735-5DD3-4B03-81F7-642555FB2E2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97AAAE4-4424-42D0-8EB4-AF975CC4908E}" srcId="{4BC17ACD-CA5E-40EB-B736-0811DD6B4F63}" destId="{9A99AB71-3AA4-45DA-B526-069192411AC7}" srcOrd="1" destOrd="0" parTransId="{9D7A855E-D042-4DC4-9A05-0BE0AB25325C}" sibTransId="{C4E172CA-BA0C-4955-AC1A-B5835A6E49A4}"/>
    <dgm:cxn modelId="{687BEBAA-90DB-4A5C-992F-709A3733D32B}" type="presOf" srcId="{C4E172CA-BA0C-4955-AC1A-B5835A6E49A4}" destId="{A21FE9DF-5F99-4E14-9EC8-6173BA41A6FE}" srcOrd="0" destOrd="0" presId="urn:microsoft.com/office/officeart/2005/8/layout/cycle5"/>
    <dgm:cxn modelId="{CA38B381-6E7C-498E-B497-FD0ED03D5AF4}" type="presOf" srcId="{2353DDFA-43B1-493C-9507-78FB4FAD97E4}" destId="{CED29933-8ECE-49C1-A7DB-5730385253EE}" srcOrd="0" destOrd="0" presId="urn:microsoft.com/office/officeart/2005/8/layout/cycle5"/>
    <dgm:cxn modelId="{920FE5F7-B984-4E2C-99D5-F4C2FBCDBAA1}" srcId="{4BC17ACD-CA5E-40EB-B736-0811DD6B4F63}" destId="{816ADB5D-D7A3-46C0-AB6E-3D5EF71542AF}" srcOrd="2" destOrd="0" parTransId="{D26A3BE8-949C-40F4-A193-CCCEF76D63CD}" sibTransId="{0670AB32-0D39-440B-8537-DB645AC5EE3D}"/>
    <dgm:cxn modelId="{CAEDF084-E831-4EA1-82B8-0F18B078D0CB}" type="presOf" srcId="{4BC17ACD-CA5E-40EB-B736-0811DD6B4F63}" destId="{210505F5-D31A-49D4-B286-C2A32DBABD34}" srcOrd="0" destOrd="0" presId="urn:microsoft.com/office/officeart/2005/8/layout/cycle5"/>
    <dgm:cxn modelId="{0B4755FC-263B-46BD-A558-055E60EC7284}" type="presOf" srcId="{42A5E8CC-BA02-4486-BA5B-C0F220C7403D}" destId="{2F5DF9AA-46F3-4A8A-BD30-69697E487788}" srcOrd="0" destOrd="0" presId="urn:microsoft.com/office/officeart/2005/8/layout/cycle5"/>
    <dgm:cxn modelId="{BC90389F-D8C8-41EF-8D90-5A9B6C896C42}" srcId="{4BC17ACD-CA5E-40EB-B736-0811DD6B4F63}" destId="{CC69E143-414E-4F67-BA52-71C04F67DEA4}" srcOrd="3" destOrd="0" parTransId="{65608007-D5B2-4C90-A3F6-295CFF3DF7AE}" sibTransId="{047D1B37-D19A-4BED-B8BC-10A09EA4A793}"/>
    <dgm:cxn modelId="{393555DE-73DB-401F-9B47-484E1D3630FA}" srcId="{4BC17ACD-CA5E-40EB-B736-0811DD6B4F63}" destId="{42A5E8CC-BA02-4486-BA5B-C0F220C7403D}" srcOrd="4" destOrd="0" parTransId="{321EC5D3-57F8-417C-B003-67E64FF3BA8D}" sibTransId="{9A81D735-5DD3-4B03-81F7-642555FB2E2C}"/>
    <dgm:cxn modelId="{497826F6-68EE-4B81-89B9-54F299B67290}" type="presOf" srcId="{9A99AB71-3AA4-45DA-B526-069192411AC7}" destId="{874FD8F9-6EC0-4FDE-9E04-D9D3684F98FC}" srcOrd="0" destOrd="0" presId="urn:microsoft.com/office/officeart/2005/8/layout/cycle5"/>
    <dgm:cxn modelId="{0C348255-C652-4F9A-8322-567E82C5647C}" type="presOf" srcId="{E9E5BFA5-617C-4AAD-BA23-FEF98C4EA433}" destId="{CB2BFCC8-1C9D-446D-AD5A-785C0F3B8C96}" srcOrd="0" destOrd="0" presId="urn:microsoft.com/office/officeart/2005/8/layout/cycle5"/>
    <dgm:cxn modelId="{73842109-947B-46F0-9C1B-DE6CB5F96C4D}" srcId="{4BC17ACD-CA5E-40EB-B736-0811DD6B4F63}" destId="{E9E5BFA5-617C-4AAD-BA23-FEF98C4EA433}" srcOrd="0" destOrd="0" parTransId="{BD8557AB-0239-4398-B413-62D7D1C195DB}" sibTransId="{2353DDFA-43B1-493C-9507-78FB4FAD97E4}"/>
    <dgm:cxn modelId="{6627669F-18A2-434E-8C37-9D2EE9589174}" type="presOf" srcId="{0670AB32-0D39-440B-8537-DB645AC5EE3D}" destId="{F256878A-0266-4AB1-9D2E-53CF573FF60F}" srcOrd="0" destOrd="0" presId="urn:microsoft.com/office/officeart/2005/8/layout/cycle5"/>
    <dgm:cxn modelId="{57D27146-3C88-4CAD-AC96-0C1AD3015D7B}" type="presOf" srcId="{047D1B37-D19A-4BED-B8BC-10A09EA4A793}" destId="{0D3FD5ED-1BE4-466F-AC63-6A9CA609C3CE}" srcOrd="0" destOrd="0" presId="urn:microsoft.com/office/officeart/2005/8/layout/cycle5"/>
    <dgm:cxn modelId="{C40DF717-7DB4-41BD-9052-472E2E2F3C8C}" type="presOf" srcId="{816ADB5D-D7A3-46C0-AB6E-3D5EF71542AF}" destId="{3C6A9F2E-A806-4339-B1C6-DDE2729A06C0}" srcOrd="0" destOrd="0" presId="urn:microsoft.com/office/officeart/2005/8/layout/cycle5"/>
    <dgm:cxn modelId="{8DD90D13-EF27-4376-A28B-B19F6B7A9E26}" type="presOf" srcId="{9A81D735-5DD3-4B03-81F7-642555FB2E2C}" destId="{4D753F3C-5181-4049-AA2F-81B59313732E}" srcOrd="0" destOrd="0" presId="urn:microsoft.com/office/officeart/2005/8/layout/cycle5"/>
    <dgm:cxn modelId="{ECB56927-E38D-475E-B886-AF501303535E}" type="presOf" srcId="{CC69E143-414E-4F67-BA52-71C04F67DEA4}" destId="{8F132AAE-1A8C-471E-AFE8-17CBBF7A794F}" srcOrd="0" destOrd="0" presId="urn:microsoft.com/office/officeart/2005/8/layout/cycle5"/>
    <dgm:cxn modelId="{7CD0B8F5-2B68-4833-85DD-92ECC0DB3DB0}" type="presParOf" srcId="{210505F5-D31A-49D4-B286-C2A32DBABD34}" destId="{CB2BFCC8-1C9D-446D-AD5A-785C0F3B8C96}" srcOrd="0" destOrd="0" presId="urn:microsoft.com/office/officeart/2005/8/layout/cycle5"/>
    <dgm:cxn modelId="{103360FE-82D1-4FEC-B55A-F59283F3D451}" type="presParOf" srcId="{210505F5-D31A-49D4-B286-C2A32DBABD34}" destId="{9524E809-DF7B-454B-9AA5-9F0ADC08BD5F}" srcOrd="1" destOrd="0" presId="urn:microsoft.com/office/officeart/2005/8/layout/cycle5"/>
    <dgm:cxn modelId="{7C29AB13-2E21-4D8C-BF7A-61915024800E}" type="presParOf" srcId="{210505F5-D31A-49D4-B286-C2A32DBABD34}" destId="{CED29933-8ECE-49C1-A7DB-5730385253EE}" srcOrd="2" destOrd="0" presId="urn:microsoft.com/office/officeart/2005/8/layout/cycle5"/>
    <dgm:cxn modelId="{A92F8446-6F0D-40A3-B2D9-98737FFBD3BC}" type="presParOf" srcId="{210505F5-D31A-49D4-B286-C2A32DBABD34}" destId="{874FD8F9-6EC0-4FDE-9E04-D9D3684F98FC}" srcOrd="3" destOrd="0" presId="urn:microsoft.com/office/officeart/2005/8/layout/cycle5"/>
    <dgm:cxn modelId="{7B65C1E9-F8EF-4586-97B9-5F198AEF6BE5}" type="presParOf" srcId="{210505F5-D31A-49D4-B286-C2A32DBABD34}" destId="{F7228AA3-0533-46B8-92BF-AAC3F62C28DD}" srcOrd="4" destOrd="0" presId="urn:microsoft.com/office/officeart/2005/8/layout/cycle5"/>
    <dgm:cxn modelId="{EB3F9BD9-8EE3-4FFE-9E82-71A7C05B37FC}" type="presParOf" srcId="{210505F5-D31A-49D4-B286-C2A32DBABD34}" destId="{A21FE9DF-5F99-4E14-9EC8-6173BA41A6FE}" srcOrd="5" destOrd="0" presId="urn:microsoft.com/office/officeart/2005/8/layout/cycle5"/>
    <dgm:cxn modelId="{62764B71-25D5-4BA5-990F-ACB5A21DC474}" type="presParOf" srcId="{210505F5-D31A-49D4-B286-C2A32DBABD34}" destId="{3C6A9F2E-A806-4339-B1C6-DDE2729A06C0}" srcOrd="6" destOrd="0" presId="urn:microsoft.com/office/officeart/2005/8/layout/cycle5"/>
    <dgm:cxn modelId="{B09AE18F-801A-4EF1-A2E2-40CCF73AAB6C}" type="presParOf" srcId="{210505F5-D31A-49D4-B286-C2A32DBABD34}" destId="{1863DC81-4735-405D-BAE5-B825A18E4A25}" srcOrd="7" destOrd="0" presId="urn:microsoft.com/office/officeart/2005/8/layout/cycle5"/>
    <dgm:cxn modelId="{27EBB4D9-7075-46C9-A4F7-244AB1B34124}" type="presParOf" srcId="{210505F5-D31A-49D4-B286-C2A32DBABD34}" destId="{F256878A-0266-4AB1-9D2E-53CF573FF60F}" srcOrd="8" destOrd="0" presId="urn:microsoft.com/office/officeart/2005/8/layout/cycle5"/>
    <dgm:cxn modelId="{00851DCD-9B13-415F-8DD6-97444A1B6A09}" type="presParOf" srcId="{210505F5-D31A-49D4-B286-C2A32DBABD34}" destId="{8F132AAE-1A8C-471E-AFE8-17CBBF7A794F}" srcOrd="9" destOrd="0" presId="urn:microsoft.com/office/officeart/2005/8/layout/cycle5"/>
    <dgm:cxn modelId="{03223D4C-D626-4998-BAD6-E09F2297D337}" type="presParOf" srcId="{210505F5-D31A-49D4-B286-C2A32DBABD34}" destId="{07681BA0-D618-4FC1-8F83-9BF7DCCB7C3D}" srcOrd="10" destOrd="0" presId="urn:microsoft.com/office/officeart/2005/8/layout/cycle5"/>
    <dgm:cxn modelId="{3112E9BE-C31B-41BA-AAAC-73BE740F338F}" type="presParOf" srcId="{210505F5-D31A-49D4-B286-C2A32DBABD34}" destId="{0D3FD5ED-1BE4-466F-AC63-6A9CA609C3CE}" srcOrd="11" destOrd="0" presId="urn:microsoft.com/office/officeart/2005/8/layout/cycle5"/>
    <dgm:cxn modelId="{956DDF05-4970-45EA-9D4F-20E8812F8EF2}" type="presParOf" srcId="{210505F5-D31A-49D4-B286-C2A32DBABD34}" destId="{2F5DF9AA-46F3-4A8A-BD30-69697E487788}" srcOrd="12" destOrd="0" presId="urn:microsoft.com/office/officeart/2005/8/layout/cycle5"/>
    <dgm:cxn modelId="{2607705E-390B-4E7A-96E4-E8046670F5F5}" type="presParOf" srcId="{210505F5-D31A-49D4-B286-C2A32DBABD34}" destId="{0CE6E2DF-4B2F-4A93-8E89-7301543E9895}" srcOrd="13" destOrd="0" presId="urn:microsoft.com/office/officeart/2005/8/layout/cycle5"/>
    <dgm:cxn modelId="{5020ED23-E1EA-45C1-8897-A873BD78CFBD}" type="presParOf" srcId="{210505F5-D31A-49D4-B286-C2A32DBABD34}" destId="{4D753F3C-5181-4049-AA2F-81B59313732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7390D-CCA8-4BCC-9CBC-C0CA5D66F9B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CBE5AB-3165-4BB6-B3A7-884F219F993F}">
      <dgm:prSet phldrT="[Текст]" custT="1"/>
      <dgm:spPr/>
      <dgm:t>
        <a:bodyPr/>
        <a:lstStyle/>
        <a:p>
          <a:r>
            <a:rPr lang="ru-RU" sz="6600" dirty="0" smtClean="0"/>
            <a:t>?</a:t>
          </a:r>
          <a:endParaRPr lang="ru-RU" sz="6600" dirty="0"/>
        </a:p>
      </dgm:t>
    </dgm:pt>
    <dgm:pt modelId="{A3A145C9-012B-472D-9436-A6B7DF4C705B}" type="parTrans" cxnId="{FB498C40-07CF-4D31-865A-352C9C1B2F67}">
      <dgm:prSet/>
      <dgm:spPr/>
      <dgm:t>
        <a:bodyPr/>
        <a:lstStyle/>
        <a:p>
          <a:endParaRPr lang="ru-RU" sz="900"/>
        </a:p>
      </dgm:t>
    </dgm:pt>
    <dgm:pt modelId="{E0F6D7AD-49BC-4624-9045-94EC52FE8550}" type="sibTrans" cxnId="{FB498C40-07CF-4D31-865A-352C9C1B2F67}">
      <dgm:prSet/>
      <dgm:spPr/>
      <dgm:t>
        <a:bodyPr/>
        <a:lstStyle/>
        <a:p>
          <a:endParaRPr lang="ru-RU" sz="900"/>
        </a:p>
      </dgm:t>
    </dgm:pt>
    <dgm:pt modelId="{88EC4DBF-D3E9-4936-9704-179739404AD7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900" dirty="0" smtClean="0"/>
            <a:t>Сотрудники</a:t>
          </a:r>
          <a:endParaRPr lang="ru-RU" sz="900" dirty="0"/>
        </a:p>
      </dgm:t>
    </dgm:pt>
    <dgm:pt modelId="{A51302C3-AD3A-4626-AE90-53F481DF8E16}" type="parTrans" cxnId="{BE710BF1-2A12-4DA3-9A4C-E6CBC8A8F49D}">
      <dgm:prSet custT="1"/>
      <dgm:spPr/>
      <dgm:t>
        <a:bodyPr/>
        <a:lstStyle/>
        <a:p>
          <a:endParaRPr lang="ru-RU" sz="900"/>
        </a:p>
      </dgm:t>
    </dgm:pt>
    <dgm:pt modelId="{95AEA288-AA9A-4249-8E61-FA2C8607F48C}" type="sibTrans" cxnId="{BE710BF1-2A12-4DA3-9A4C-E6CBC8A8F49D}">
      <dgm:prSet/>
      <dgm:spPr/>
      <dgm:t>
        <a:bodyPr/>
        <a:lstStyle/>
        <a:p>
          <a:endParaRPr lang="ru-RU" sz="900"/>
        </a:p>
      </dgm:t>
    </dgm:pt>
    <dgm:pt modelId="{0579E0A2-C431-40EA-ADA6-11EF0003ECAB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900" dirty="0" smtClean="0"/>
            <a:t>Внутренние коммуникации</a:t>
          </a:r>
          <a:endParaRPr lang="ru-RU" sz="900" dirty="0"/>
        </a:p>
      </dgm:t>
    </dgm:pt>
    <dgm:pt modelId="{A308B49B-ABD2-4038-8C67-12AD37AD7C3F}" type="parTrans" cxnId="{57CED4C2-FD22-4637-923A-3AA834C3DA93}">
      <dgm:prSet custT="1"/>
      <dgm:spPr/>
      <dgm:t>
        <a:bodyPr/>
        <a:lstStyle/>
        <a:p>
          <a:endParaRPr lang="ru-RU" sz="900"/>
        </a:p>
      </dgm:t>
    </dgm:pt>
    <dgm:pt modelId="{A3E59445-E163-4800-B21B-4CC7EB44ACB8}" type="sibTrans" cxnId="{57CED4C2-FD22-4637-923A-3AA834C3DA93}">
      <dgm:prSet/>
      <dgm:spPr/>
      <dgm:t>
        <a:bodyPr/>
        <a:lstStyle/>
        <a:p>
          <a:endParaRPr lang="ru-RU" sz="900"/>
        </a:p>
      </dgm:t>
    </dgm:pt>
    <dgm:pt modelId="{86DDD2CC-8000-4641-B75C-F8DFE6EECC5A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900" dirty="0" smtClean="0"/>
            <a:t>Учетные системы</a:t>
          </a:r>
          <a:endParaRPr lang="ru-RU" sz="900" dirty="0"/>
        </a:p>
      </dgm:t>
    </dgm:pt>
    <dgm:pt modelId="{F927AF53-4A75-4474-A648-AA87831CDFD6}" type="parTrans" cxnId="{E7AD199C-569F-4038-BB99-A5752F151D2C}">
      <dgm:prSet custT="1"/>
      <dgm:spPr/>
      <dgm:t>
        <a:bodyPr/>
        <a:lstStyle/>
        <a:p>
          <a:endParaRPr lang="ru-RU" sz="900"/>
        </a:p>
      </dgm:t>
    </dgm:pt>
    <dgm:pt modelId="{3D2DAF4A-4A2C-49A7-B58C-3EAD1F50F2CA}" type="sibTrans" cxnId="{E7AD199C-569F-4038-BB99-A5752F151D2C}">
      <dgm:prSet/>
      <dgm:spPr/>
      <dgm:t>
        <a:bodyPr/>
        <a:lstStyle/>
        <a:p>
          <a:endParaRPr lang="ru-RU" sz="900"/>
        </a:p>
      </dgm:t>
    </dgm:pt>
    <dgm:pt modelId="{6099522D-893C-4484-970C-9B2FDEB37838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900" dirty="0" smtClean="0"/>
            <a:t>ТОП-менеджеры</a:t>
          </a:r>
          <a:endParaRPr lang="ru-RU" sz="900" dirty="0"/>
        </a:p>
      </dgm:t>
    </dgm:pt>
    <dgm:pt modelId="{E85DAD47-E891-475C-87DD-C3B3F93EA3DB}" type="parTrans" cxnId="{32C1C103-F38D-4AA9-9EC3-55FBFE2BD463}">
      <dgm:prSet custT="1"/>
      <dgm:spPr/>
      <dgm:t>
        <a:bodyPr/>
        <a:lstStyle/>
        <a:p>
          <a:endParaRPr lang="ru-RU" sz="900"/>
        </a:p>
      </dgm:t>
    </dgm:pt>
    <dgm:pt modelId="{E5690E6B-6F68-42C2-AD54-DF5758915AA5}" type="sibTrans" cxnId="{32C1C103-F38D-4AA9-9EC3-55FBFE2BD463}">
      <dgm:prSet/>
      <dgm:spPr/>
      <dgm:t>
        <a:bodyPr/>
        <a:lstStyle/>
        <a:p>
          <a:endParaRPr lang="ru-RU" sz="900"/>
        </a:p>
      </dgm:t>
    </dgm:pt>
    <dgm:pt modelId="{8E90C1B8-FE75-4D9F-89A6-5F08AD347C57}">
      <dgm:prSet phldrT="[Текст]" custT="1"/>
      <dgm:spPr/>
      <dgm:t>
        <a:bodyPr/>
        <a:lstStyle/>
        <a:p>
          <a:r>
            <a:rPr lang="ru-RU" sz="900" dirty="0" smtClean="0"/>
            <a:t>Документы</a:t>
          </a:r>
          <a:endParaRPr lang="ru-RU" sz="900" dirty="0"/>
        </a:p>
      </dgm:t>
    </dgm:pt>
    <dgm:pt modelId="{F2DED9CF-08F8-40C2-AF0E-010D08E9ADD3}" type="parTrans" cxnId="{BBA950CB-C9BD-44DF-8ECE-EFB1B7F1B648}">
      <dgm:prSet custT="1"/>
      <dgm:spPr/>
      <dgm:t>
        <a:bodyPr/>
        <a:lstStyle/>
        <a:p>
          <a:endParaRPr lang="ru-RU" sz="900"/>
        </a:p>
      </dgm:t>
    </dgm:pt>
    <dgm:pt modelId="{24F6F2A8-8619-4E28-B890-F5B9645E5E65}" type="sibTrans" cxnId="{BBA950CB-C9BD-44DF-8ECE-EFB1B7F1B648}">
      <dgm:prSet/>
      <dgm:spPr/>
      <dgm:t>
        <a:bodyPr/>
        <a:lstStyle/>
        <a:p>
          <a:endParaRPr lang="ru-RU" sz="900"/>
        </a:p>
      </dgm:t>
    </dgm:pt>
    <dgm:pt modelId="{D3CEC215-80CE-414F-8752-4841ABC19845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900" dirty="0" smtClean="0"/>
            <a:t>Открытые источники (интернет и офлайн)</a:t>
          </a:r>
          <a:endParaRPr lang="ru-RU" sz="900" dirty="0"/>
        </a:p>
      </dgm:t>
    </dgm:pt>
    <dgm:pt modelId="{7DA6661F-B67F-4040-8553-EE7324D53E78}" type="parTrans" cxnId="{59ED317D-4D45-4BC6-8064-118BF7277BAA}">
      <dgm:prSet custT="1"/>
      <dgm:spPr/>
      <dgm:t>
        <a:bodyPr/>
        <a:lstStyle/>
        <a:p>
          <a:endParaRPr lang="ru-RU" sz="900"/>
        </a:p>
      </dgm:t>
    </dgm:pt>
    <dgm:pt modelId="{9B6CEA23-8A5D-431A-AB49-9A73B198E944}" type="sibTrans" cxnId="{59ED317D-4D45-4BC6-8064-118BF7277BAA}">
      <dgm:prSet/>
      <dgm:spPr/>
      <dgm:t>
        <a:bodyPr/>
        <a:lstStyle/>
        <a:p>
          <a:endParaRPr lang="ru-RU" sz="900"/>
        </a:p>
      </dgm:t>
    </dgm:pt>
    <dgm:pt modelId="{3A0EB0D8-0F78-413C-972E-6CD0C6B3FB45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900" smtClean="0"/>
            <a:t>Компании-конкуренты </a:t>
          </a:r>
          <a:endParaRPr lang="ru-RU" sz="900" dirty="0"/>
        </a:p>
      </dgm:t>
    </dgm:pt>
    <dgm:pt modelId="{41739358-0946-4C33-8444-F8EA74DF6F94}" type="parTrans" cxnId="{5E3DFFCF-CD74-473E-8808-8DD1BEB0BA1E}">
      <dgm:prSet custT="1"/>
      <dgm:spPr/>
      <dgm:t>
        <a:bodyPr/>
        <a:lstStyle/>
        <a:p>
          <a:endParaRPr lang="ru-RU" sz="900"/>
        </a:p>
      </dgm:t>
    </dgm:pt>
    <dgm:pt modelId="{8A0C61C8-0BBF-48A3-AF34-5EE9134CED24}" type="sibTrans" cxnId="{5E3DFFCF-CD74-473E-8808-8DD1BEB0BA1E}">
      <dgm:prSet/>
      <dgm:spPr/>
      <dgm:t>
        <a:bodyPr/>
        <a:lstStyle/>
        <a:p>
          <a:endParaRPr lang="ru-RU" sz="900"/>
        </a:p>
      </dgm:t>
    </dgm:pt>
    <dgm:pt modelId="{F8CB83CE-8C50-4D36-9FCD-7B7ED014011B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900" dirty="0" smtClean="0"/>
            <a:t>Провайдеры</a:t>
          </a:r>
          <a:endParaRPr lang="ru-RU" sz="900" dirty="0"/>
        </a:p>
      </dgm:t>
    </dgm:pt>
    <dgm:pt modelId="{942CE06D-39C6-4B69-BBAC-A4DC60469EB9}" type="parTrans" cxnId="{A12DC692-963B-43C7-87DD-78B4CFC53661}">
      <dgm:prSet custT="1"/>
      <dgm:spPr/>
      <dgm:t>
        <a:bodyPr/>
        <a:lstStyle/>
        <a:p>
          <a:endParaRPr lang="ru-RU" sz="900"/>
        </a:p>
      </dgm:t>
    </dgm:pt>
    <dgm:pt modelId="{B4741704-C6B8-45C6-93B1-7E5642CDA038}" type="sibTrans" cxnId="{A12DC692-963B-43C7-87DD-78B4CFC53661}">
      <dgm:prSet/>
      <dgm:spPr/>
      <dgm:t>
        <a:bodyPr/>
        <a:lstStyle/>
        <a:p>
          <a:endParaRPr lang="ru-RU" sz="900"/>
        </a:p>
      </dgm:t>
    </dgm:pt>
    <dgm:pt modelId="{C0564105-9395-46CE-9E13-D9DDA629381D}">
      <dgm:prSet phldrT="[Текст]" custT="1"/>
      <dgm:spPr/>
      <dgm:t>
        <a:bodyPr/>
        <a:lstStyle/>
        <a:p>
          <a:r>
            <a:rPr lang="ru-RU" sz="900" dirty="0" smtClean="0"/>
            <a:t>Мероприятия </a:t>
          </a:r>
          <a:endParaRPr lang="ru-RU" sz="900" dirty="0"/>
        </a:p>
      </dgm:t>
    </dgm:pt>
    <dgm:pt modelId="{11196112-AD8F-4330-8D61-8DA225580CD0}" type="parTrans" cxnId="{3B83108E-E4E2-43FA-A2E7-06514922E7DE}">
      <dgm:prSet custT="1"/>
      <dgm:spPr/>
      <dgm:t>
        <a:bodyPr/>
        <a:lstStyle/>
        <a:p>
          <a:endParaRPr lang="ru-RU" sz="900"/>
        </a:p>
      </dgm:t>
    </dgm:pt>
    <dgm:pt modelId="{5CCD335E-FE22-4210-924B-0D63AE780C9D}" type="sibTrans" cxnId="{3B83108E-E4E2-43FA-A2E7-06514922E7DE}">
      <dgm:prSet/>
      <dgm:spPr/>
      <dgm:t>
        <a:bodyPr/>
        <a:lstStyle/>
        <a:p>
          <a:endParaRPr lang="ru-RU" sz="900"/>
        </a:p>
      </dgm:t>
    </dgm:pt>
    <dgm:pt modelId="{D93A0D0A-165B-4F21-98D7-17026BF506FF}" type="pres">
      <dgm:prSet presAssocID="{1D07390D-CCA8-4BCC-9CBC-C0CA5D66F9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240DF-79EA-47D6-B662-9B7891867B41}" type="pres">
      <dgm:prSet presAssocID="{AFCBE5AB-3165-4BB6-B3A7-884F219F993F}" presName="centerShape" presStyleLbl="node0" presStyleIdx="0" presStyleCnt="1" custLinFactNeighborX="-931" custLinFactNeighborY="-509"/>
      <dgm:spPr/>
      <dgm:t>
        <a:bodyPr/>
        <a:lstStyle/>
        <a:p>
          <a:endParaRPr lang="ru-RU"/>
        </a:p>
      </dgm:t>
    </dgm:pt>
    <dgm:pt modelId="{03154933-DB26-452D-9825-E03B9507EF81}" type="pres">
      <dgm:prSet presAssocID="{A51302C3-AD3A-4626-AE90-53F481DF8E16}" presName="parTrans" presStyleLbl="sibTrans2D1" presStyleIdx="0" presStyleCnt="9"/>
      <dgm:spPr/>
      <dgm:t>
        <a:bodyPr/>
        <a:lstStyle/>
        <a:p>
          <a:endParaRPr lang="ru-RU"/>
        </a:p>
      </dgm:t>
    </dgm:pt>
    <dgm:pt modelId="{78903491-C79F-4162-8177-6158238811B0}" type="pres">
      <dgm:prSet presAssocID="{A51302C3-AD3A-4626-AE90-53F481DF8E16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0F4FFB89-F2CB-4AC7-98B8-2F09C68A07ED}" type="pres">
      <dgm:prSet presAssocID="{88EC4DBF-D3E9-4936-9704-179739404AD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FB5B8-3A13-48BA-8CD2-84DB38E04C06}" type="pres">
      <dgm:prSet presAssocID="{A308B49B-ABD2-4038-8C67-12AD37AD7C3F}" presName="parTrans" presStyleLbl="sibTrans2D1" presStyleIdx="1" presStyleCnt="9"/>
      <dgm:spPr/>
      <dgm:t>
        <a:bodyPr/>
        <a:lstStyle/>
        <a:p>
          <a:endParaRPr lang="ru-RU"/>
        </a:p>
      </dgm:t>
    </dgm:pt>
    <dgm:pt modelId="{641F1AF6-0623-4AFF-8BE2-9ED59919810B}" type="pres">
      <dgm:prSet presAssocID="{A308B49B-ABD2-4038-8C67-12AD37AD7C3F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82E93E2F-4ACF-4CB5-B487-C597BA7EFD00}" type="pres">
      <dgm:prSet presAssocID="{0579E0A2-C431-40EA-ADA6-11EF0003ECA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F5558-1843-49F5-848A-8FD25ECDAE54}" type="pres">
      <dgm:prSet presAssocID="{F927AF53-4A75-4474-A648-AA87831CDFD6}" presName="parTrans" presStyleLbl="sibTrans2D1" presStyleIdx="2" presStyleCnt="9"/>
      <dgm:spPr/>
      <dgm:t>
        <a:bodyPr/>
        <a:lstStyle/>
        <a:p>
          <a:endParaRPr lang="ru-RU"/>
        </a:p>
      </dgm:t>
    </dgm:pt>
    <dgm:pt modelId="{AB2EA558-B7AC-4A09-9FF7-ECCAE90F5772}" type="pres">
      <dgm:prSet presAssocID="{F927AF53-4A75-4474-A648-AA87831CDFD6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89A67C2F-B1C1-490F-9B22-775EAFF081A5}" type="pres">
      <dgm:prSet presAssocID="{86DDD2CC-8000-4641-B75C-F8DFE6EECC5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52BFD-1167-4029-8A40-CD868E342629}" type="pres">
      <dgm:prSet presAssocID="{F2DED9CF-08F8-40C2-AF0E-010D08E9ADD3}" presName="parTrans" presStyleLbl="sibTrans2D1" presStyleIdx="3" presStyleCnt="9"/>
      <dgm:spPr/>
      <dgm:t>
        <a:bodyPr/>
        <a:lstStyle/>
        <a:p>
          <a:endParaRPr lang="ru-RU"/>
        </a:p>
      </dgm:t>
    </dgm:pt>
    <dgm:pt modelId="{417FFCF1-893D-4299-A3F4-F398DCA097FF}" type="pres">
      <dgm:prSet presAssocID="{F2DED9CF-08F8-40C2-AF0E-010D08E9ADD3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46A3D2FF-A428-485B-A0CD-A186EB1783EA}" type="pres">
      <dgm:prSet presAssocID="{8E90C1B8-FE75-4D9F-89A6-5F08AD347C5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248EE-9A8E-48C2-863C-7FCE23C3D494}" type="pres">
      <dgm:prSet presAssocID="{7DA6661F-B67F-4040-8553-EE7324D53E78}" presName="parTrans" presStyleLbl="sibTrans2D1" presStyleIdx="4" presStyleCnt="9"/>
      <dgm:spPr/>
      <dgm:t>
        <a:bodyPr/>
        <a:lstStyle/>
        <a:p>
          <a:endParaRPr lang="ru-RU"/>
        </a:p>
      </dgm:t>
    </dgm:pt>
    <dgm:pt modelId="{239823E6-1FF4-4CDF-9C42-56C8C49BDF17}" type="pres">
      <dgm:prSet presAssocID="{7DA6661F-B67F-4040-8553-EE7324D53E78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69065CAA-ACC5-4E50-8D37-52CA27DC15D6}" type="pres">
      <dgm:prSet presAssocID="{D3CEC215-80CE-414F-8752-4841ABC1984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D867A-4639-4112-BE3A-9EB295022509}" type="pres">
      <dgm:prSet presAssocID="{41739358-0946-4C33-8444-F8EA74DF6F94}" presName="parTrans" presStyleLbl="sibTrans2D1" presStyleIdx="5" presStyleCnt="9"/>
      <dgm:spPr/>
      <dgm:t>
        <a:bodyPr/>
        <a:lstStyle/>
        <a:p>
          <a:endParaRPr lang="ru-RU"/>
        </a:p>
      </dgm:t>
    </dgm:pt>
    <dgm:pt modelId="{574E436B-EC69-4AD2-BB56-7A0366E53976}" type="pres">
      <dgm:prSet presAssocID="{41739358-0946-4C33-8444-F8EA74DF6F94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4E9687A9-7F6D-4125-BB59-AA0DDB2C9BF6}" type="pres">
      <dgm:prSet presAssocID="{3A0EB0D8-0F78-413C-972E-6CD0C6B3FB4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38610-38CB-417F-A6B6-1EBD2CEEC2F0}" type="pres">
      <dgm:prSet presAssocID="{942CE06D-39C6-4B69-BBAC-A4DC60469EB9}" presName="parTrans" presStyleLbl="sibTrans2D1" presStyleIdx="6" presStyleCnt="9"/>
      <dgm:spPr/>
      <dgm:t>
        <a:bodyPr/>
        <a:lstStyle/>
        <a:p>
          <a:endParaRPr lang="ru-RU"/>
        </a:p>
      </dgm:t>
    </dgm:pt>
    <dgm:pt modelId="{6C35EB5B-2117-498F-99F8-144155364BBA}" type="pres">
      <dgm:prSet presAssocID="{942CE06D-39C6-4B69-BBAC-A4DC60469EB9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040BB023-F587-496A-B0F3-1B5D4ED7E7E5}" type="pres">
      <dgm:prSet presAssocID="{F8CB83CE-8C50-4D36-9FCD-7B7ED014011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CA18D-BFCC-455D-AB83-9634DF661BED}" type="pres">
      <dgm:prSet presAssocID="{11196112-AD8F-4330-8D61-8DA225580CD0}" presName="parTrans" presStyleLbl="sibTrans2D1" presStyleIdx="7" presStyleCnt="9"/>
      <dgm:spPr/>
      <dgm:t>
        <a:bodyPr/>
        <a:lstStyle/>
        <a:p>
          <a:endParaRPr lang="ru-RU"/>
        </a:p>
      </dgm:t>
    </dgm:pt>
    <dgm:pt modelId="{A1F98278-A737-41F4-8CB8-5DE6CAB5C12C}" type="pres">
      <dgm:prSet presAssocID="{11196112-AD8F-4330-8D61-8DA225580CD0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4BFD9E65-32D9-4EAE-9640-130F08005DDE}" type="pres">
      <dgm:prSet presAssocID="{C0564105-9395-46CE-9E13-D9DDA629381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C3066-7EAF-42AA-AC00-E0CC0D72D42B}" type="pres">
      <dgm:prSet presAssocID="{E85DAD47-E891-475C-87DD-C3B3F93EA3DB}" presName="parTrans" presStyleLbl="sibTrans2D1" presStyleIdx="8" presStyleCnt="9"/>
      <dgm:spPr/>
      <dgm:t>
        <a:bodyPr/>
        <a:lstStyle/>
        <a:p>
          <a:endParaRPr lang="ru-RU"/>
        </a:p>
      </dgm:t>
    </dgm:pt>
    <dgm:pt modelId="{2D4B188C-5EF4-4925-81DF-20E977CD0859}" type="pres">
      <dgm:prSet presAssocID="{E85DAD47-E891-475C-87DD-C3B3F93EA3DB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7F6EE8C9-614E-4638-B8E4-44FD623C6E65}" type="pres">
      <dgm:prSet presAssocID="{6099522D-893C-4484-970C-9B2FDEB3783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D87503-F756-4F1C-883E-68D86CBB8EA1}" type="presOf" srcId="{F2DED9CF-08F8-40C2-AF0E-010D08E9ADD3}" destId="{417FFCF1-893D-4299-A3F4-F398DCA097FF}" srcOrd="1" destOrd="0" presId="urn:microsoft.com/office/officeart/2005/8/layout/radial5"/>
    <dgm:cxn modelId="{BE710BF1-2A12-4DA3-9A4C-E6CBC8A8F49D}" srcId="{AFCBE5AB-3165-4BB6-B3A7-884F219F993F}" destId="{88EC4DBF-D3E9-4936-9704-179739404AD7}" srcOrd="0" destOrd="0" parTransId="{A51302C3-AD3A-4626-AE90-53F481DF8E16}" sibTransId="{95AEA288-AA9A-4249-8E61-FA2C8607F48C}"/>
    <dgm:cxn modelId="{59ED317D-4D45-4BC6-8064-118BF7277BAA}" srcId="{AFCBE5AB-3165-4BB6-B3A7-884F219F993F}" destId="{D3CEC215-80CE-414F-8752-4841ABC19845}" srcOrd="4" destOrd="0" parTransId="{7DA6661F-B67F-4040-8553-EE7324D53E78}" sibTransId="{9B6CEA23-8A5D-431A-AB49-9A73B198E944}"/>
    <dgm:cxn modelId="{BBA950CB-C9BD-44DF-8ECE-EFB1B7F1B648}" srcId="{AFCBE5AB-3165-4BB6-B3A7-884F219F993F}" destId="{8E90C1B8-FE75-4D9F-89A6-5F08AD347C57}" srcOrd="3" destOrd="0" parTransId="{F2DED9CF-08F8-40C2-AF0E-010D08E9ADD3}" sibTransId="{24F6F2A8-8619-4E28-B890-F5B9645E5E65}"/>
    <dgm:cxn modelId="{6C6C2D55-28D2-4191-8DED-5A6E6A6E0FBD}" type="presOf" srcId="{7DA6661F-B67F-4040-8553-EE7324D53E78}" destId="{239823E6-1FF4-4CDF-9C42-56C8C49BDF17}" srcOrd="1" destOrd="0" presId="urn:microsoft.com/office/officeart/2005/8/layout/radial5"/>
    <dgm:cxn modelId="{DF030398-8137-4A7B-AED0-CA05C922D0DB}" type="presOf" srcId="{D3CEC215-80CE-414F-8752-4841ABC19845}" destId="{69065CAA-ACC5-4E50-8D37-52CA27DC15D6}" srcOrd="0" destOrd="0" presId="urn:microsoft.com/office/officeart/2005/8/layout/radial5"/>
    <dgm:cxn modelId="{CAA3AAF3-0BCE-4FA1-B092-8B928CDB98E8}" type="presOf" srcId="{7DA6661F-B67F-4040-8553-EE7324D53E78}" destId="{8AD248EE-9A8E-48C2-863C-7FCE23C3D494}" srcOrd="0" destOrd="0" presId="urn:microsoft.com/office/officeart/2005/8/layout/radial5"/>
    <dgm:cxn modelId="{BD351F3E-1602-4E39-9412-3D9FEB61012F}" type="presOf" srcId="{C0564105-9395-46CE-9E13-D9DDA629381D}" destId="{4BFD9E65-32D9-4EAE-9640-130F08005DDE}" srcOrd="0" destOrd="0" presId="urn:microsoft.com/office/officeart/2005/8/layout/radial5"/>
    <dgm:cxn modelId="{14F9DE45-A563-4342-8088-73A130B7FE93}" type="presOf" srcId="{F2DED9CF-08F8-40C2-AF0E-010D08E9ADD3}" destId="{D5352BFD-1167-4029-8A40-CD868E342629}" srcOrd="0" destOrd="0" presId="urn:microsoft.com/office/officeart/2005/8/layout/radial5"/>
    <dgm:cxn modelId="{DEAF3C0E-2285-4D1A-B638-A6855E1E46DA}" type="presOf" srcId="{3A0EB0D8-0F78-413C-972E-6CD0C6B3FB45}" destId="{4E9687A9-7F6D-4125-BB59-AA0DDB2C9BF6}" srcOrd="0" destOrd="0" presId="urn:microsoft.com/office/officeart/2005/8/layout/radial5"/>
    <dgm:cxn modelId="{95FECFF8-43C0-4210-BFE3-F833C9599766}" type="presOf" srcId="{A51302C3-AD3A-4626-AE90-53F481DF8E16}" destId="{78903491-C79F-4162-8177-6158238811B0}" srcOrd="1" destOrd="0" presId="urn:microsoft.com/office/officeart/2005/8/layout/radial5"/>
    <dgm:cxn modelId="{ED23118A-EDE1-4A94-8E7C-9CFC751EFB06}" type="presOf" srcId="{E85DAD47-E891-475C-87DD-C3B3F93EA3DB}" destId="{B9BC3066-7EAF-42AA-AC00-E0CC0D72D42B}" srcOrd="0" destOrd="0" presId="urn:microsoft.com/office/officeart/2005/8/layout/radial5"/>
    <dgm:cxn modelId="{628ADFAB-D2A2-4F2D-A6C3-796DD29392E3}" type="presOf" srcId="{A51302C3-AD3A-4626-AE90-53F481DF8E16}" destId="{03154933-DB26-452D-9825-E03B9507EF81}" srcOrd="0" destOrd="0" presId="urn:microsoft.com/office/officeart/2005/8/layout/radial5"/>
    <dgm:cxn modelId="{E7AD199C-569F-4038-BB99-A5752F151D2C}" srcId="{AFCBE5AB-3165-4BB6-B3A7-884F219F993F}" destId="{86DDD2CC-8000-4641-B75C-F8DFE6EECC5A}" srcOrd="2" destOrd="0" parTransId="{F927AF53-4A75-4474-A648-AA87831CDFD6}" sibTransId="{3D2DAF4A-4A2C-49A7-B58C-3EAD1F50F2CA}"/>
    <dgm:cxn modelId="{56632EDB-7E60-47D0-82F9-53F30938EC6F}" type="presOf" srcId="{F8CB83CE-8C50-4D36-9FCD-7B7ED014011B}" destId="{040BB023-F587-496A-B0F3-1B5D4ED7E7E5}" srcOrd="0" destOrd="0" presId="urn:microsoft.com/office/officeart/2005/8/layout/radial5"/>
    <dgm:cxn modelId="{FAA01605-0AFB-4D74-8909-32E3DC8B6C5F}" type="presOf" srcId="{942CE06D-39C6-4B69-BBAC-A4DC60469EB9}" destId="{10638610-38CB-417F-A6B6-1EBD2CEEC2F0}" srcOrd="0" destOrd="0" presId="urn:microsoft.com/office/officeart/2005/8/layout/radial5"/>
    <dgm:cxn modelId="{A12DC692-963B-43C7-87DD-78B4CFC53661}" srcId="{AFCBE5AB-3165-4BB6-B3A7-884F219F993F}" destId="{F8CB83CE-8C50-4D36-9FCD-7B7ED014011B}" srcOrd="6" destOrd="0" parTransId="{942CE06D-39C6-4B69-BBAC-A4DC60469EB9}" sibTransId="{B4741704-C6B8-45C6-93B1-7E5642CDA038}"/>
    <dgm:cxn modelId="{3B83108E-E4E2-43FA-A2E7-06514922E7DE}" srcId="{AFCBE5AB-3165-4BB6-B3A7-884F219F993F}" destId="{C0564105-9395-46CE-9E13-D9DDA629381D}" srcOrd="7" destOrd="0" parTransId="{11196112-AD8F-4330-8D61-8DA225580CD0}" sibTransId="{5CCD335E-FE22-4210-924B-0D63AE780C9D}"/>
    <dgm:cxn modelId="{32A2BE34-E15F-4AFE-ABCF-6130B61BBC77}" type="presOf" srcId="{E85DAD47-E891-475C-87DD-C3B3F93EA3DB}" destId="{2D4B188C-5EF4-4925-81DF-20E977CD0859}" srcOrd="1" destOrd="0" presId="urn:microsoft.com/office/officeart/2005/8/layout/radial5"/>
    <dgm:cxn modelId="{A0EADC31-56E8-4754-858B-DC2FACD23539}" type="presOf" srcId="{8E90C1B8-FE75-4D9F-89A6-5F08AD347C57}" destId="{46A3D2FF-A428-485B-A0CD-A186EB1783EA}" srcOrd="0" destOrd="0" presId="urn:microsoft.com/office/officeart/2005/8/layout/radial5"/>
    <dgm:cxn modelId="{DE1578B9-7B52-4964-B74B-2C4A190F5BDE}" type="presOf" srcId="{11196112-AD8F-4330-8D61-8DA225580CD0}" destId="{6EFCA18D-BFCC-455D-AB83-9634DF661BED}" srcOrd="0" destOrd="0" presId="urn:microsoft.com/office/officeart/2005/8/layout/radial5"/>
    <dgm:cxn modelId="{047F7DE9-6BA3-40BE-82BE-AF34F575A282}" type="presOf" srcId="{942CE06D-39C6-4B69-BBAC-A4DC60469EB9}" destId="{6C35EB5B-2117-498F-99F8-144155364BBA}" srcOrd="1" destOrd="0" presId="urn:microsoft.com/office/officeart/2005/8/layout/radial5"/>
    <dgm:cxn modelId="{CF5FEEA9-A519-43E3-91EB-364D509984EB}" type="presOf" srcId="{F927AF53-4A75-4474-A648-AA87831CDFD6}" destId="{C3AF5558-1843-49F5-848A-8FD25ECDAE54}" srcOrd="0" destOrd="0" presId="urn:microsoft.com/office/officeart/2005/8/layout/radial5"/>
    <dgm:cxn modelId="{B81FC9A4-AF7C-40C2-89B2-9FE5A1B11AA5}" type="presOf" srcId="{6099522D-893C-4484-970C-9B2FDEB37838}" destId="{7F6EE8C9-614E-4638-B8E4-44FD623C6E65}" srcOrd="0" destOrd="0" presId="urn:microsoft.com/office/officeart/2005/8/layout/radial5"/>
    <dgm:cxn modelId="{E2624126-F18D-4120-8C4F-A01D968E4184}" type="presOf" srcId="{41739358-0946-4C33-8444-F8EA74DF6F94}" destId="{574E436B-EC69-4AD2-BB56-7A0366E53976}" srcOrd="1" destOrd="0" presId="urn:microsoft.com/office/officeart/2005/8/layout/radial5"/>
    <dgm:cxn modelId="{76817C7B-A7B8-4086-BE34-5DEECF7DF2AD}" type="presOf" srcId="{0579E0A2-C431-40EA-ADA6-11EF0003ECAB}" destId="{82E93E2F-4ACF-4CB5-B487-C597BA7EFD00}" srcOrd="0" destOrd="0" presId="urn:microsoft.com/office/officeart/2005/8/layout/radial5"/>
    <dgm:cxn modelId="{646EECF4-808E-4694-8F87-C32875767BAD}" type="presOf" srcId="{1D07390D-CCA8-4BCC-9CBC-C0CA5D66F9BC}" destId="{D93A0D0A-165B-4F21-98D7-17026BF506FF}" srcOrd="0" destOrd="0" presId="urn:microsoft.com/office/officeart/2005/8/layout/radial5"/>
    <dgm:cxn modelId="{5E3DFFCF-CD74-473E-8808-8DD1BEB0BA1E}" srcId="{AFCBE5AB-3165-4BB6-B3A7-884F219F993F}" destId="{3A0EB0D8-0F78-413C-972E-6CD0C6B3FB45}" srcOrd="5" destOrd="0" parTransId="{41739358-0946-4C33-8444-F8EA74DF6F94}" sibTransId="{8A0C61C8-0BBF-48A3-AF34-5EE9134CED24}"/>
    <dgm:cxn modelId="{3549F39E-5ECD-4FBA-BD75-5BA2192701B1}" type="presOf" srcId="{A308B49B-ABD2-4038-8C67-12AD37AD7C3F}" destId="{641F1AF6-0623-4AFF-8BE2-9ED59919810B}" srcOrd="1" destOrd="0" presId="urn:microsoft.com/office/officeart/2005/8/layout/radial5"/>
    <dgm:cxn modelId="{C3CEBEC2-1A92-4FF3-A75E-7A71EDBD21BF}" type="presOf" srcId="{A308B49B-ABD2-4038-8C67-12AD37AD7C3F}" destId="{278FB5B8-3A13-48BA-8CD2-84DB38E04C06}" srcOrd="0" destOrd="0" presId="urn:microsoft.com/office/officeart/2005/8/layout/radial5"/>
    <dgm:cxn modelId="{FB498C40-07CF-4D31-865A-352C9C1B2F67}" srcId="{1D07390D-CCA8-4BCC-9CBC-C0CA5D66F9BC}" destId="{AFCBE5AB-3165-4BB6-B3A7-884F219F993F}" srcOrd="0" destOrd="0" parTransId="{A3A145C9-012B-472D-9436-A6B7DF4C705B}" sibTransId="{E0F6D7AD-49BC-4624-9045-94EC52FE8550}"/>
    <dgm:cxn modelId="{86A3B613-C801-4F1E-A540-4965D222E0E8}" type="presOf" srcId="{11196112-AD8F-4330-8D61-8DA225580CD0}" destId="{A1F98278-A737-41F4-8CB8-5DE6CAB5C12C}" srcOrd="1" destOrd="0" presId="urn:microsoft.com/office/officeart/2005/8/layout/radial5"/>
    <dgm:cxn modelId="{B7D9F420-8634-4715-8D67-40780A975B0A}" type="presOf" srcId="{F927AF53-4A75-4474-A648-AA87831CDFD6}" destId="{AB2EA558-B7AC-4A09-9FF7-ECCAE90F5772}" srcOrd="1" destOrd="0" presId="urn:microsoft.com/office/officeart/2005/8/layout/radial5"/>
    <dgm:cxn modelId="{57CED4C2-FD22-4637-923A-3AA834C3DA93}" srcId="{AFCBE5AB-3165-4BB6-B3A7-884F219F993F}" destId="{0579E0A2-C431-40EA-ADA6-11EF0003ECAB}" srcOrd="1" destOrd="0" parTransId="{A308B49B-ABD2-4038-8C67-12AD37AD7C3F}" sibTransId="{A3E59445-E163-4800-B21B-4CC7EB44ACB8}"/>
    <dgm:cxn modelId="{32C1C103-F38D-4AA9-9EC3-55FBFE2BD463}" srcId="{AFCBE5AB-3165-4BB6-B3A7-884F219F993F}" destId="{6099522D-893C-4484-970C-9B2FDEB37838}" srcOrd="8" destOrd="0" parTransId="{E85DAD47-E891-475C-87DD-C3B3F93EA3DB}" sibTransId="{E5690E6B-6F68-42C2-AD54-DF5758915AA5}"/>
    <dgm:cxn modelId="{A1588C88-2E09-4E1E-B569-7A0E7A3FDC84}" type="presOf" srcId="{86DDD2CC-8000-4641-B75C-F8DFE6EECC5A}" destId="{89A67C2F-B1C1-490F-9B22-775EAFF081A5}" srcOrd="0" destOrd="0" presId="urn:microsoft.com/office/officeart/2005/8/layout/radial5"/>
    <dgm:cxn modelId="{06A0D515-56B7-4BCD-AF1E-4E6B51791AA5}" type="presOf" srcId="{88EC4DBF-D3E9-4936-9704-179739404AD7}" destId="{0F4FFB89-F2CB-4AC7-98B8-2F09C68A07ED}" srcOrd="0" destOrd="0" presId="urn:microsoft.com/office/officeart/2005/8/layout/radial5"/>
    <dgm:cxn modelId="{9E8DEBBA-EB34-439C-BFE1-7E6AC8B2A323}" type="presOf" srcId="{41739358-0946-4C33-8444-F8EA74DF6F94}" destId="{DBAD867A-4639-4112-BE3A-9EB295022509}" srcOrd="0" destOrd="0" presId="urn:microsoft.com/office/officeart/2005/8/layout/radial5"/>
    <dgm:cxn modelId="{AD375965-E0A6-4AA1-BB35-B475509D6944}" type="presOf" srcId="{AFCBE5AB-3165-4BB6-B3A7-884F219F993F}" destId="{65F240DF-79EA-47D6-B662-9B7891867B41}" srcOrd="0" destOrd="0" presId="urn:microsoft.com/office/officeart/2005/8/layout/radial5"/>
    <dgm:cxn modelId="{2665FC88-ADEA-4068-8B3A-8E59C6E79A82}" type="presParOf" srcId="{D93A0D0A-165B-4F21-98D7-17026BF506FF}" destId="{65F240DF-79EA-47D6-B662-9B7891867B41}" srcOrd="0" destOrd="0" presId="urn:microsoft.com/office/officeart/2005/8/layout/radial5"/>
    <dgm:cxn modelId="{0AC3D221-4730-4790-BC75-3E201E6E39B4}" type="presParOf" srcId="{D93A0D0A-165B-4F21-98D7-17026BF506FF}" destId="{03154933-DB26-452D-9825-E03B9507EF81}" srcOrd="1" destOrd="0" presId="urn:microsoft.com/office/officeart/2005/8/layout/radial5"/>
    <dgm:cxn modelId="{D0BD37A4-B1F1-46E3-BF91-5423B13E7B4F}" type="presParOf" srcId="{03154933-DB26-452D-9825-E03B9507EF81}" destId="{78903491-C79F-4162-8177-6158238811B0}" srcOrd="0" destOrd="0" presId="urn:microsoft.com/office/officeart/2005/8/layout/radial5"/>
    <dgm:cxn modelId="{33D3EBD9-E768-4AB3-93FF-1C0F522F4FA6}" type="presParOf" srcId="{D93A0D0A-165B-4F21-98D7-17026BF506FF}" destId="{0F4FFB89-F2CB-4AC7-98B8-2F09C68A07ED}" srcOrd="2" destOrd="0" presId="urn:microsoft.com/office/officeart/2005/8/layout/radial5"/>
    <dgm:cxn modelId="{6B46A906-0E53-4F8D-BD7B-DD03876C3751}" type="presParOf" srcId="{D93A0D0A-165B-4F21-98D7-17026BF506FF}" destId="{278FB5B8-3A13-48BA-8CD2-84DB38E04C06}" srcOrd="3" destOrd="0" presId="urn:microsoft.com/office/officeart/2005/8/layout/radial5"/>
    <dgm:cxn modelId="{BC6BEFEF-7772-4D66-B360-5DE00C607212}" type="presParOf" srcId="{278FB5B8-3A13-48BA-8CD2-84DB38E04C06}" destId="{641F1AF6-0623-4AFF-8BE2-9ED59919810B}" srcOrd="0" destOrd="0" presId="urn:microsoft.com/office/officeart/2005/8/layout/radial5"/>
    <dgm:cxn modelId="{5E6A01F9-DA2C-4C05-B973-8D084A9CC837}" type="presParOf" srcId="{D93A0D0A-165B-4F21-98D7-17026BF506FF}" destId="{82E93E2F-4ACF-4CB5-B487-C597BA7EFD00}" srcOrd="4" destOrd="0" presId="urn:microsoft.com/office/officeart/2005/8/layout/radial5"/>
    <dgm:cxn modelId="{73F84C4A-B601-4AFD-864E-B9FD9C5333B5}" type="presParOf" srcId="{D93A0D0A-165B-4F21-98D7-17026BF506FF}" destId="{C3AF5558-1843-49F5-848A-8FD25ECDAE54}" srcOrd="5" destOrd="0" presId="urn:microsoft.com/office/officeart/2005/8/layout/radial5"/>
    <dgm:cxn modelId="{2918727C-50E3-4CC8-BCAC-2A8AB2E91A04}" type="presParOf" srcId="{C3AF5558-1843-49F5-848A-8FD25ECDAE54}" destId="{AB2EA558-B7AC-4A09-9FF7-ECCAE90F5772}" srcOrd="0" destOrd="0" presId="urn:microsoft.com/office/officeart/2005/8/layout/radial5"/>
    <dgm:cxn modelId="{551AAC6A-AD8D-4337-9291-9D5E5DFCA70F}" type="presParOf" srcId="{D93A0D0A-165B-4F21-98D7-17026BF506FF}" destId="{89A67C2F-B1C1-490F-9B22-775EAFF081A5}" srcOrd="6" destOrd="0" presId="urn:microsoft.com/office/officeart/2005/8/layout/radial5"/>
    <dgm:cxn modelId="{BEA7EE9E-F779-45B2-964A-A486F5C655DB}" type="presParOf" srcId="{D93A0D0A-165B-4F21-98D7-17026BF506FF}" destId="{D5352BFD-1167-4029-8A40-CD868E342629}" srcOrd="7" destOrd="0" presId="urn:microsoft.com/office/officeart/2005/8/layout/radial5"/>
    <dgm:cxn modelId="{E2CF7C52-A53D-4AA7-9030-FA67A1C80007}" type="presParOf" srcId="{D5352BFD-1167-4029-8A40-CD868E342629}" destId="{417FFCF1-893D-4299-A3F4-F398DCA097FF}" srcOrd="0" destOrd="0" presId="urn:microsoft.com/office/officeart/2005/8/layout/radial5"/>
    <dgm:cxn modelId="{4A0A4CE7-2543-42EA-9DC8-38CD353B3C72}" type="presParOf" srcId="{D93A0D0A-165B-4F21-98D7-17026BF506FF}" destId="{46A3D2FF-A428-485B-A0CD-A186EB1783EA}" srcOrd="8" destOrd="0" presId="urn:microsoft.com/office/officeart/2005/8/layout/radial5"/>
    <dgm:cxn modelId="{1EAAB748-0066-4634-8D6F-807C2FDF5F40}" type="presParOf" srcId="{D93A0D0A-165B-4F21-98D7-17026BF506FF}" destId="{8AD248EE-9A8E-48C2-863C-7FCE23C3D494}" srcOrd="9" destOrd="0" presId="urn:microsoft.com/office/officeart/2005/8/layout/radial5"/>
    <dgm:cxn modelId="{6C1DF2E0-D554-4F84-A2E5-19EBFBA4B12E}" type="presParOf" srcId="{8AD248EE-9A8E-48C2-863C-7FCE23C3D494}" destId="{239823E6-1FF4-4CDF-9C42-56C8C49BDF17}" srcOrd="0" destOrd="0" presId="urn:microsoft.com/office/officeart/2005/8/layout/radial5"/>
    <dgm:cxn modelId="{75F216B9-E873-4EF5-BDDD-4A85D4E2DEA8}" type="presParOf" srcId="{D93A0D0A-165B-4F21-98D7-17026BF506FF}" destId="{69065CAA-ACC5-4E50-8D37-52CA27DC15D6}" srcOrd="10" destOrd="0" presId="urn:microsoft.com/office/officeart/2005/8/layout/radial5"/>
    <dgm:cxn modelId="{A2EB92A1-E6E9-404B-A8D6-B697F339B2F7}" type="presParOf" srcId="{D93A0D0A-165B-4F21-98D7-17026BF506FF}" destId="{DBAD867A-4639-4112-BE3A-9EB295022509}" srcOrd="11" destOrd="0" presId="urn:microsoft.com/office/officeart/2005/8/layout/radial5"/>
    <dgm:cxn modelId="{892618B4-3F09-4221-9C26-79A6A88699B9}" type="presParOf" srcId="{DBAD867A-4639-4112-BE3A-9EB295022509}" destId="{574E436B-EC69-4AD2-BB56-7A0366E53976}" srcOrd="0" destOrd="0" presId="urn:microsoft.com/office/officeart/2005/8/layout/radial5"/>
    <dgm:cxn modelId="{D7E02CCD-0466-475A-84E3-BEA164F5937B}" type="presParOf" srcId="{D93A0D0A-165B-4F21-98D7-17026BF506FF}" destId="{4E9687A9-7F6D-4125-BB59-AA0DDB2C9BF6}" srcOrd="12" destOrd="0" presId="urn:microsoft.com/office/officeart/2005/8/layout/radial5"/>
    <dgm:cxn modelId="{D54C2DF5-3BC8-4737-AFDC-47A4C79C813C}" type="presParOf" srcId="{D93A0D0A-165B-4F21-98D7-17026BF506FF}" destId="{10638610-38CB-417F-A6B6-1EBD2CEEC2F0}" srcOrd="13" destOrd="0" presId="urn:microsoft.com/office/officeart/2005/8/layout/radial5"/>
    <dgm:cxn modelId="{47AC60DF-20FA-4B70-8A5E-5A7A89BED174}" type="presParOf" srcId="{10638610-38CB-417F-A6B6-1EBD2CEEC2F0}" destId="{6C35EB5B-2117-498F-99F8-144155364BBA}" srcOrd="0" destOrd="0" presId="urn:microsoft.com/office/officeart/2005/8/layout/radial5"/>
    <dgm:cxn modelId="{6FA889EF-8214-4BFB-BE77-1F1098240514}" type="presParOf" srcId="{D93A0D0A-165B-4F21-98D7-17026BF506FF}" destId="{040BB023-F587-496A-B0F3-1B5D4ED7E7E5}" srcOrd="14" destOrd="0" presId="urn:microsoft.com/office/officeart/2005/8/layout/radial5"/>
    <dgm:cxn modelId="{15D325D7-7085-4606-BED0-037B4379D6C6}" type="presParOf" srcId="{D93A0D0A-165B-4F21-98D7-17026BF506FF}" destId="{6EFCA18D-BFCC-455D-AB83-9634DF661BED}" srcOrd="15" destOrd="0" presId="urn:microsoft.com/office/officeart/2005/8/layout/radial5"/>
    <dgm:cxn modelId="{5D6A314B-4C17-411C-96A9-F2C9CCA60A6A}" type="presParOf" srcId="{6EFCA18D-BFCC-455D-AB83-9634DF661BED}" destId="{A1F98278-A737-41F4-8CB8-5DE6CAB5C12C}" srcOrd="0" destOrd="0" presId="urn:microsoft.com/office/officeart/2005/8/layout/radial5"/>
    <dgm:cxn modelId="{FBAC5DD4-BF55-44EF-857C-B2E9B2A6813C}" type="presParOf" srcId="{D93A0D0A-165B-4F21-98D7-17026BF506FF}" destId="{4BFD9E65-32D9-4EAE-9640-130F08005DDE}" srcOrd="16" destOrd="0" presId="urn:microsoft.com/office/officeart/2005/8/layout/radial5"/>
    <dgm:cxn modelId="{914BA9A1-003F-448D-BAE0-033C8C714989}" type="presParOf" srcId="{D93A0D0A-165B-4F21-98D7-17026BF506FF}" destId="{B9BC3066-7EAF-42AA-AC00-E0CC0D72D42B}" srcOrd="17" destOrd="0" presId="urn:microsoft.com/office/officeart/2005/8/layout/radial5"/>
    <dgm:cxn modelId="{B664E44A-5D76-47BC-9477-646D2CEEA891}" type="presParOf" srcId="{B9BC3066-7EAF-42AA-AC00-E0CC0D72D42B}" destId="{2D4B188C-5EF4-4925-81DF-20E977CD0859}" srcOrd="0" destOrd="0" presId="urn:microsoft.com/office/officeart/2005/8/layout/radial5"/>
    <dgm:cxn modelId="{436874CA-DFF8-4442-A06C-B2E40C026B1D}" type="presParOf" srcId="{D93A0D0A-165B-4F21-98D7-17026BF506FF}" destId="{7F6EE8C9-614E-4638-B8E4-44FD623C6E65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BFCC8-1C9D-446D-AD5A-785C0F3B8C96}">
      <dsp:nvSpPr>
        <dsp:cNvPr id="0" name=""/>
        <dsp:cNvSpPr/>
      </dsp:nvSpPr>
      <dsp:spPr>
        <a:xfrm>
          <a:off x="2022226" y="3068"/>
          <a:ext cx="1572121" cy="86367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Сбор данных</a:t>
          </a:r>
          <a:endParaRPr lang="ru-RU" sz="1600" kern="1200" dirty="0"/>
        </a:p>
      </dsp:txBody>
      <dsp:txXfrm>
        <a:off x="2064387" y="45229"/>
        <a:ext cx="1487799" cy="779349"/>
      </dsp:txXfrm>
    </dsp:sp>
    <dsp:sp modelId="{CED29933-8ECE-49C1-A7DB-5730385253EE}">
      <dsp:nvSpPr>
        <dsp:cNvPr id="0" name=""/>
        <dsp:cNvSpPr/>
      </dsp:nvSpPr>
      <dsp:spPr>
        <a:xfrm>
          <a:off x="1082935" y="434904"/>
          <a:ext cx="3450704" cy="3450704"/>
        </a:xfrm>
        <a:custGeom>
          <a:avLst/>
          <a:gdLst/>
          <a:ahLst/>
          <a:cxnLst/>
          <a:rect l="0" t="0" r="0" b="0"/>
          <a:pathLst>
            <a:path>
              <a:moveTo>
                <a:pt x="2660495" y="275404"/>
              </a:moveTo>
              <a:arcTo wR="1725352" hR="1725352" stAng="18169199" swAng="10473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FD8F9-6EC0-4FDE-9E04-D9D3684F98FC}">
      <dsp:nvSpPr>
        <dsp:cNvPr id="0" name=""/>
        <dsp:cNvSpPr/>
      </dsp:nvSpPr>
      <dsp:spPr>
        <a:xfrm>
          <a:off x="3663133" y="1195257"/>
          <a:ext cx="1572121" cy="863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</a:t>
          </a:r>
          <a:endParaRPr lang="ru-RU" sz="1600" kern="1200" dirty="0"/>
        </a:p>
      </dsp:txBody>
      <dsp:txXfrm>
        <a:off x="3705294" y="1237418"/>
        <a:ext cx="1487799" cy="779349"/>
      </dsp:txXfrm>
    </dsp:sp>
    <dsp:sp modelId="{A21FE9DF-5F99-4E14-9EC8-6173BA41A6FE}">
      <dsp:nvSpPr>
        <dsp:cNvPr id="0" name=""/>
        <dsp:cNvSpPr/>
      </dsp:nvSpPr>
      <dsp:spPr>
        <a:xfrm>
          <a:off x="1082935" y="434904"/>
          <a:ext cx="3450704" cy="3450704"/>
        </a:xfrm>
        <a:custGeom>
          <a:avLst/>
          <a:gdLst/>
          <a:ahLst/>
          <a:cxnLst/>
          <a:rect l="0" t="0" r="0" b="0"/>
          <a:pathLst>
            <a:path>
              <a:moveTo>
                <a:pt x="3446566" y="1844766"/>
              </a:moveTo>
              <a:arcTo wR="1725352" hR="1725352" stAng="21838123" swAng="13598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A9F2E-A806-4339-B1C6-DDE2729A06C0}">
      <dsp:nvSpPr>
        <dsp:cNvPr id="0" name=""/>
        <dsp:cNvSpPr/>
      </dsp:nvSpPr>
      <dsp:spPr>
        <a:xfrm>
          <a:off x="3036363" y="3124260"/>
          <a:ext cx="1572121" cy="863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Применение</a:t>
          </a:r>
          <a:endParaRPr lang="ru-RU" sz="1600" kern="1200" dirty="0"/>
        </a:p>
      </dsp:txBody>
      <dsp:txXfrm>
        <a:off x="3078524" y="3166421"/>
        <a:ext cx="1487799" cy="779349"/>
      </dsp:txXfrm>
    </dsp:sp>
    <dsp:sp modelId="{F256878A-0266-4AB1-9D2E-53CF573FF60F}">
      <dsp:nvSpPr>
        <dsp:cNvPr id="0" name=""/>
        <dsp:cNvSpPr/>
      </dsp:nvSpPr>
      <dsp:spPr>
        <a:xfrm>
          <a:off x="1082935" y="434904"/>
          <a:ext cx="3450704" cy="3450704"/>
        </a:xfrm>
        <a:custGeom>
          <a:avLst/>
          <a:gdLst/>
          <a:ahLst/>
          <a:cxnLst/>
          <a:rect l="0" t="0" r="0" b="0"/>
          <a:pathLst>
            <a:path>
              <a:moveTo>
                <a:pt x="1862721" y="3445226"/>
              </a:moveTo>
              <a:arcTo wR="1725352" hR="1725352" stAng="5126003" swAng="5479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32AAE-1A8C-471E-AFE8-17CBBF7A794F}">
      <dsp:nvSpPr>
        <dsp:cNvPr id="0" name=""/>
        <dsp:cNvSpPr/>
      </dsp:nvSpPr>
      <dsp:spPr>
        <a:xfrm>
          <a:off x="1008090" y="3124260"/>
          <a:ext cx="1572121" cy="863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Обратная связь</a:t>
          </a:r>
          <a:endParaRPr lang="ru-RU" sz="1600" kern="1200" dirty="0"/>
        </a:p>
      </dsp:txBody>
      <dsp:txXfrm>
        <a:off x="1050251" y="3166421"/>
        <a:ext cx="1487799" cy="779349"/>
      </dsp:txXfrm>
    </dsp:sp>
    <dsp:sp modelId="{0D3FD5ED-1BE4-466F-AC63-6A9CA609C3CE}">
      <dsp:nvSpPr>
        <dsp:cNvPr id="0" name=""/>
        <dsp:cNvSpPr/>
      </dsp:nvSpPr>
      <dsp:spPr>
        <a:xfrm>
          <a:off x="1082935" y="434904"/>
          <a:ext cx="3450704" cy="3450704"/>
        </a:xfrm>
        <a:custGeom>
          <a:avLst/>
          <a:gdLst/>
          <a:ahLst/>
          <a:cxnLst/>
          <a:rect l="0" t="0" r="0" b="0"/>
          <a:pathLst>
            <a:path>
              <a:moveTo>
                <a:pt x="183057" y="2498765"/>
              </a:moveTo>
              <a:arcTo wR="1725352" hR="1725352" stAng="9202058" swAng="13598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DF9AA-46F3-4A8A-BD30-69697E487788}">
      <dsp:nvSpPr>
        <dsp:cNvPr id="0" name=""/>
        <dsp:cNvSpPr/>
      </dsp:nvSpPr>
      <dsp:spPr>
        <a:xfrm>
          <a:off x="381319" y="1195257"/>
          <a:ext cx="1572121" cy="863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Делаем заново</a:t>
          </a:r>
          <a:endParaRPr lang="ru-RU" sz="1600" kern="1200" dirty="0"/>
        </a:p>
      </dsp:txBody>
      <dsp:txXfrm>
        <a:off x="423480" y="1237418"/>
        <a:ext cx="1487799" cy="779349"/>
      </dsp:txXfrm>
    </dsp:sp>
    <dsp:sp modelId="{4D753F3C-5181-4049-AA2F-81B59313732E}">
      <dsp:nvSpPr>
        <dsp:cNvPr id="0" name=""/>
        <dsp:cNvSpPr/>
      </dsp:nvSpPr>
      <dsp:spPr>
        <a:xfrm>
          <a:off x="1082935" y="434904"/>
          <a:ext cx="3450704" cy="3450704"/>
        </a:xfrm>
        <a:custGeom>
          <a:avLst/>
          <a:gdLst/>
          <a:ahLst/>
          <a:cxnLst/>
          <a:rect l="0" t="0" r="0" b="0"/>
          <a:pathLst>
            <a:path>
              <a:moveTo>
                <a:pt x="398339" y="622683"/>
              </a:moveTo>
              <a:arcTo wR="1725352" hR="1725352" stAng="13183475" swAng="10473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BFCC8-1C9D-446D-AD5A-785C0F3B8C96}">
      <dsp:nvSpPr>
        <dsp:cNvPr id="0" name=""/>
        <dsp:cNvSpPr/>
      </dsp:nvSpPr>
      <dsp:spPr>
        <a:xfrm>
          <a:off x="2022226" y="3068"/>
          <a:ext cx="1572121" cy="863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Сбор данных</a:t>
          </a:r>
          <a:endParaRPr lang="ru-RU" sz="1600" kern="1200" dirty="0"/>
        </a:p>
      </dsp:txBody>
      <dsp:txXfrm>
        <a:off x="2064387" y="45229"/>
        <a:ext cx="1487799" cy="779349"/>
      </dsp:txXfrm>
    </dsp:sp>
    <dsp:sp modelId="{CED29933-8ECE-49C1-A7DB-5730385253EE}">
      <dsp:nvSpPr>
        <dsp:cNvPr id="0" name=""/>
        <dsp:cNvSpPr/>
      </dsp:nvSpPr>
      <dsp:spPr>
        <a:xfrm>
          <a:off x="1082935" y="434904"/>
          <a:ext cx="3450704" cy="3450704"/>
        </a:xfrm>
        <a:custGeom>
          <a:avLst/>
          <a:gdLst/>
          <a:ahLst/>
          <a:cxnLst/>
          <a:rect l="0" t="0" r="0" b="0"/>
          <a:pathLst>
            <a:path>
              <a:moveTo>
                <a:pt x="2660495" y="275404"/>
              </a:moveTo>
              <a:arcTo wR="1725352" hR="1725352" stAng="18169199" swAng="10473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FD8F9-6EC0-4FDE-9E04-D9D3684F98FC}">
      <dsp:nvSpPr>
        <dsp:cNvPr id="0" name=""/>
        <dsp:cNvSpPr/>
      </dsp:nvSpPr>
      <dsp:spPr>
        <a:xfrm>
          <a:off x="3663133" y="1195257"/>
          <a:ext cx="1572121" cy="863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</a:t>
          </a:r>
          <a:endParaRPr lang="ru-RU" sz="1600" kern="1200" dirty="0"/>
        </a:p>
      </dsp:txBody>
      <dsp:txXfrm>
        <a:off x="3705294" y="1237418"/>
        <a:ext cx="1487799" cy="779349"/>
      </dsp:txXfrm>
    </dsp:sp>
    <dsp:sp modelId="{A21FE9DF-5F99-4E14-9EC8-6173BA41A6FE}">
      <dsp:nvSpPr>
        <dsp:cNvPr id="0" name=""/>
        <dsp:cNvSpPr/>
      </dsp:nvSpPr>
      <dsp:spPr>
        <a:xfrm>
          <a:off x="1082935" y="434904"/>
          <a:ext cx="3450704" cy="3450704"/>
        </a:xfrm>
        <a:custGeom>
          <a:avLst/>
          <a:gdLst/>
          <a:ahLst/>
          <a:cxnLst/>
          <a:rect l="0" t="0" r="0" b="0"/>
          <a:pathLst>
            <a:path>
              <a:moveTo>
                <a:pt x="3446566" y="1844766"/>
              </a:moveTo>
              <a:arcTo wR="1725352" hR="1725352" stAng="21838123" swAng="13598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A9F2E-A806-4339-B1C6-DDE2729A06C0}">
      <dsp:nvSpPr>
        <dsp:cNvPr id="0" name=""/>
        <dsp:cNvSpPr/>
      </dsp:nvSpPr>
      <dsp:spPr>
        <a:xfrm>
          <a:off x="3036363" y="3124260"/>
          <a:ext cx="1572121" cy="863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Применение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результатов</a:t>
          </a:r>
          <a:endParaRPr lang="ru-RU" sz="1600" kern="1200" dirty="0"/>
        </a:p>
      </dsp:txBody>
      <dsp:txXfrm>
        <a:off x="3078524" y="3166421"/>
        <a:ext cx="1487799" cy="779349"/>
      </dsp:txXfrm>
    </dsp:sp>
    <dsp:sp modelId="{F256878A-0266-4AB1-9D2E-53CF573FF60F}">
      <dsp:nvSpPr>
        <dsp:cNvPr id="0" name=""/>
        <dsp:cNvSpPr/>
      </dsp:nvSpPr>
      <dsp:spPr>
        <a:xfrm>
          <a:off x="1082935" y="434904"/>
          <a:ext cx="3450704" cy="3450704"/>
        </a:xfrm>
        <a:custGeom>
          <a:avLst/>
          <a:gdLst/>
          <a:ahLst/>
          <a:cxnLst/>
          <a:rect l="0" t="0" r="0" b="0"/>
          <a:pathLst>
            <a:path>
              <a:moveTo>
                <a:pt x="1862721" y="3445226"/>
              </a:moveTo>
              <a:arcTo wR="1725352" hR="1725352" stAng="5126003" swAng="5479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32AAE-1A8C-471E-AFE8-17CBBF7A794F}">
      <dsp:nvSpPr>
        <dsp:cNvPr id="0" name=""/>
        <dsp:cNvSpPr/>
      </dsp:nvSpPr>
      <dsp:spPr>
        <a:xfrm>
          <a:off x="1008090" y="3124260"/>
          <a:ext cx="1572121" cy="863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Обратная связь </a:t>
          </a:r>
          <a:r>
            <a:rPr lang="en-US" sz="1600" kern="1200" dirty="0" smtClean="0"/>
            <a:t>(</a:t>
          </a:r>
          <a:r>
            <a:rPr lang="ru-RU" sz="1600" kern="1200" dirty="0" smtClean="0"/>
            <a:t>оценка метрик</a:t>
          </a:r>
          <a:r>
            <a:rPr lang="en-US" sz="1600" kern="1200" dirty="0" smtClean="0"/>
            <a:t>)</a:t>
          </a:r>
          <a:endParaRPr lang="ru-RU" sz="1600" kern="1200" dirty="0"/>
        </a:p>
      </dsp:txBody>
      <dsp:txXfrm>
        <a:off x="1050251" y="3166421"/>
        <a:ext cx="1487799" cy="779349"/>
      </dsp:txXfrm>
    </dsp:sp>
    <dsp:sp modelId="{0D3FD5ED-1BE4-466F-AC63-6A9CA609C3CE}">
      <dsp:nvSpPr>
        <dsp:cNvPr id="0" name=""/>
        <dsp:cNvSpPr/>
      </dsp:nvSpPr>
      <dsp:spPr>
        <a:xfrm>
          <a:off x="1082935" y="434904"/>
          <a:ext cx="3450704" cy="3450704"/>
        </a:xfrm>
        <a:custGeom>
          <a:avLst/>
          <a:gdLst/>
          <a:ahLst/>
          <a:cxnLst/>
          <a:rect l="0" t="0" r="0" b="0"/>
          <a:pathLst>
            <a:path>
              <a:moveTo>
                <a:pt x="183057" y="2498765"/>
              </a:moveTo>
              <a:arcTo wR="1725352" hR="1725352" stAng="9202058" swAng="13598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DF9AA-46F3-4A8A-BD30-69697E487788}">
      <dsp:nvSpPr>
        <dsp:cNvPr id="0" name=""/>
        <dsp:cNvSpPr/>
      </dsp:nvSpPr>
      <dsp:spPr>
        <a:xfrm>
          <a:off x="381319" y="1195257"/>
          <a:ext cx="1572121" cy="86367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Постановка цели</a:t>
          </a:r>
          <a:endParaRPr lang="ru-RU" sz="1600" kern="1200" dirty="0"/>
        </a:p>
      </dsp:txBody>
      <dsp:txXfrm>
        <a:off x="423480" y="1237418"/>
        <a:ext cx="1487799" cy="779349"/>
      </dsp:txXfrm>
    </dsp:sp>
    <dsp:sp modelId="{4D753F3C-5181-4049-AA2F-81B59313732E}">
      <dsp:nvSpPr>
        <dsp:cNvPr id="0" name=""/>
        <dsp:cNvSpPr/>
      </dsp:nvSpPr>
      <dsp:spPr>
        <a:xfrm>
          <a:off x="1082935" y="434904"/>
          <a:ext cx="3450704" cy="3450704"/>
        </a:xfrm>
        <a:custGeom>
          <a:avLst/>
          <a:gdLst/>
          <a:ahLst/>
          <a:cxnLst/>
          <a:rect l="0" t="0" r="0" b="0"/>
          <a:pathLst>
            <a:path>
              <a:moveTo>
                <a:pt x="398339" y="622683"/>
              </a:moveTo>
              <a:arcTo wR="1725352" hR="1725352" stAng="13183475" swAng="10473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240DF-79EA-47D6-B662-9B7891867B41}">
      <dsp:nvSpPr>
        <dsp:cNvPr id="0" name=""/>
        <dsp:cNvSpPr/>
      </dsp:nvSpPr>
      <dsp:spPr>
        <a:xfrm>
          <a:off x="3384375" y="1728186"/>
          <a:ext cx="1226667" cy="1226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/>
            <a:t>?</a:t>
          </a:r>
          <a:endParaRPr lang="ru-RU" sz="6600" kern="1200" dirty="0"/>
        </a:p>
      </dsp:txBody>
      <dsp:txXfrm>
        <a:off x="3564016" y="1907827"/>
        <a:ext cx="867385" cy="867385"/>
      </dsp:txXfrm>
    </dsp:sp>
    <dsp:sp modelId="{03154933-DB26-452D-9825-E03B9507EF81}">
      <dsp:nvSpPr>
        <dsp:cNvPr id="0" name=""/>
        <dsp:cNvSpPr/>
      </dsp:nvSpPr>
      <dsp:spPr>
        <a:xfrm rot="16264662">
          <a:off x="3819128" y="1159471"/>
          <a:ext cx="393788" cy="417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877085" y="1301942"/>
        <a:ext cx="275652" cy="250240"/>
      </dsp:txXfrm>
    </dsp:sp>
    <dsp:sp modelId="{0F4FFB89-F2CB-4AC7-98B8-2F09C68A07ED}">
      <dsp:nvSpPr>
        <dsp:cNvPr id="0" name=""/>
        <dsp:cNvSpPr/>
      </dsp:nvSpPr>
      <dsp:spPr>
        <a:xfrm>
          <a:off x="3541780" y="4181"/>
          <a:ext cx="981334" cy="98133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Сотрудники</a:t>
          </a:r>
          <a:endParaRPr lang="ru-RU" sz="900" kern="1200" dirty="0"/>
        </a:p>
      </dsp:txBody>
      <dsp:txXfrm>
        <a:off x="3685493" y="147894"/>
        <a:ext cx="693908" cy="693908"/>
      </dsp:txXfrm>
    </dsp:sp>
    <dsp:sp modelId="{278FB5B8-3A13-48BA-8CD2-84DB38E04C06}">
      <dsp:nvSpPr>
        <dsp:cNvPr id="0" name=""/>
        <dsp:cNvSpPr/>
      </dsp:nvSpPr>
      <dsp:spPr>
        <a:xfrm rot="18671223">
          <a:off x="4443467" y="1390425"/>
          <a:ext cx="408018" cy="417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464366" y="1519897"/>
        <a:ext cx="285613" cy="250240"/>
      </dsp:txXfrm>
    </dsp:sp>
    <dsp:sp modelId="{82E93E2F-4ACF-4CB5-B487-C597BA7EFD00}">
      <dsp:nvSpPr>
        <dsp:cNvPr id="0" name=""/>
        <dsp:cNvSpPr/>
      </dsp:nvSpPr>
      <dsp:spPr>
        <a:xfrm>
          <a:off x="4741006" y="440663"/>
          <a:ext cx="981334" cy="98133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Внутренние коммуникации</a:t>
          </a:r>
          <a:endParaRPr lang="ru-RU" sz="900" kern="1200" dirty="0"/>
        </a:p>
      </dsp:txBody>
      <dsp:txXfrm>
        <a:off x="4884719" y="584376"/>
        <a:ext cx="693908" cy="693908"/>
      </dsp:txXfrm>
    </dsp:sp>
    <dsp:sp modelId="{C3AF5558-1843-49F5-848A-8FD25ECDAE54}">
      <dsp:nvSpPr>
        <dsp:cNvPr id="0" name=""/>
        <dsp:cNvSpPr/>
      </dsp:nvSpPr>
      <dsp:spPr>
        <a:xfrm rot="21044834">
          <a:off x="4772462" y="1972548"/>
          <a:ext cx="420150" cy="417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773276" y="2066020"/>
        <a:ext cx="295030" cy="250240"/>
      </dsp:txXfrm>
    </dsp:sp>
    <dsp:sp modelId="{89A67C2F-B1C1-490F-9B22-775EAFF081A5}">
      <dsp:nvSpPr>
        <dsp:cNvPr id="0" name=""/>
        <dsp:cNvSpPr/>
      </dsp:nvSpPr>
      <dsp:spPr>
        <a:xfrm>
          <a:off x="5379101" y="1545876"/>
          <a:ext cx="981334" cy="98133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Учетные системы</a:t>
          </a:r>
          <a:endParaRPr lang="ru-RU" sz="900" kern="1200" dirty="0"/>
        </a:p>
      </dsp:txBody>
      <dsp:txXfrm>
        <a:off x="5522814" y="1689589"/>
        <a:ext cx="693908" cy="693908"/>
      </dsp:txXfrm>
    </dsp:sp>
    <dsp:sp modelId="{D5352BFD-1167-4029-8A40-CD868E342629}">
      <dsp:nvSpPr>
        <dsp:cNvPr id="0" name=""/>
        <dsp:cNvSpPr/>
      </dsp:nvSpPr>
      <dsp:spPr>
        <a:xfrm rot="1798338">
          <a:off x="4653324" y="2633535"/>
          <a:ext cx="424659" cy="417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661690" y="2685694"/>
        <a:ext cx="299539" cy="250240"/>
      </dsp:txXfrm>
    </dsp:sp>
    <dsp:sp modelId="{46A3D2FF-A428-485B-A0CD-A186EB1783EA}">
      <dsp:nvSpPr>
        <dsp:cNvPr id="0" name=""/>
        <dsp:cNvSpPr/>
      </dsp:nvSpPr>
      <dsp:spPr>
        <a:xfrm>
          <a:off x="5157493" y="2802677"/>
          <a:ext cx="981334" cy="981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Документы</a:t>
          </a:r>
          <a:endParaRPr lang="ru-RU" sz="900" kern="1200" dirty="0"/>
        </a:p>
      </dsp:txBody>
      <dsp:txXfrm>
        <a:off x="5301206" y="2946390"/>
        <a:ext cx="693908" cy="693908"/>
      </dsp:txXfrm>
    </dsp:sp>
    <dsp:sp modelId="{8AD248EE-9A8E-48C2-863C-7FCE23C3D494}">
      <dsp:nvSpPr>
        <dsp:cNvPr id="0" name=""/>
        <dsp:cNvSpPr/>
      </dsp:nvSpPr>
      <dsp:spPr>
        <a:xfrm rot="4152578">
          <a:off x="4141915" y="3065297"/>
          <a:ext cx="419533" cy="417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182269" y="3090224"/>
        <a:ext cx="294413" cy="250240"/>
      </dsp:txXfrm>
    </dsp:sp>
    <dsp:sp modelId="{69065CAA-ACC5-4E50-8D37-52CA27DC15D6}">
      <dsp:nvSpPr>
        <dsp:cNvPr id="0" name=""/>
        <dsp:cNvSpPr/>
      </dsp:nvSpPr>
      <dsp:spPr>
        <a:xfrm>
          <a:off x="4179875" y="3622996"/>
          <a:ext cx="981334" cy="981334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Открытые источники (интернет и офлайн)</a:t>
          </a:r>
          <a:endParaRPr lang="ru-RU" sz="900" kern="1200" dirty="0"/>
        </a:p>
      </dsp:txBody>
      <dsp:txXfrm>
        <a:off x="4323588" y="3766709"/>
        <a:ext cx="693908" cy="693908"/>
      </dsp:txXfrm>
    </dsp:sp>
    <dsp:sp modelId="{DBAD867A-4639-4112-BE3A-9EB295022509}">
      <dsp:nvSpPr>
        <dsp:cNvPr id="0" name=""/>
        <dsp:cNvSpPr/>
      </dsp:nvSpPr>
      <dsp:spPr>
        <a:xfrm rot="6528120">
          <a:off x="3476446" y="3066213"/>
          <a:ext cx="407060" cy="417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3557184" y="3091825"/>
        <a:ext cx="284942" cy="250240"/>
      </dsp:txXfrm>
    </dsp:sp>
    <dsp:sp modelId="{4E9687A9-7F6D-4125-BB59-AA0DDB2C9BF6}">
      <dsp:nvSpPr>
        <dsp:cNvPr id="0" name=""/>
        <dsp:cNvSpPr/>
      </dsp:nvSpPr>
      <dsp:spPr>
        <a:xfrm>
          <a:off x="2903686" y="3622996"/>
          <a:ext cx="981334" cy="981334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Компании-конкуренты </a:t>
          </a:r>
          <a:endParaRPr lang="ru-RU" sz="900" kern="1200" dirty="0"/>
        </a:p>
      </dsp:txBody>
      <dsp:txXfrm>
        <a:off x="3047399" y="3766709"/>
        <a:ext cx="693908" cy="693908"/>
      </dsp:txXfrm>
    </dsp:sp>
    <dsp:sp modelId="{10638610-38CB-417F-A6B6-1EBD2CEEC2F0}">
      <dsp:nvSpPr>
        <dsp:cNvPr id="0" name=""/>
        <dsp:cNvSpPr/>
      </dsp:nvSpPr>
      <dsp:spPr>
        <a:xfrm rot="8936999">
          <a:off x="2967737" y="2634797"/>
          <a:ext cx="392934" cy="417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3077172" y="2687810"/>
        <a:ext cx="275054" cy="250240"/>
      </dsp:txXfrm>
    </dsp:sp>
    <dsp:sp modelId="{040BB023-F587-496A-B0F3-1B5D4ED7E7E5}">
      <dsp:nvSpPr>
        <dsp:cNvPr id="0" name=""/>
        <dsp:cNvSpPr/>
      </dsp:nvSpPr>
      <dsp:spPr>
        <a:xfrm>
          <a:off x="1926068" y="2802677"/>
          <a:ext cx="981334" cy="981334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Провайдеры</a:t>
          </a:r>
          <a:endParaRPr lang="ru-RU" sz="900" kern="1200" dirty="0"/>
        </a:p>
      </dsp:txBody>
      <dsp:txXfrm>
        <a:off x="2069781" y="2946390"/>
        <a:ext cx="693908" cy="693908"/>
      </dsp:txXfrm>
    </dsp:sp>
    <dsp:sp modelId="{6EFCA18D-BFCC-455D-AB83-9634DF661BED}">
      <dsp:nvSpPr>
        <dsp:cNvPr id="0" name=""/>
        <dsp:cNvSpPr/>
      </dsp:nvSpPr>
      <dsp:spPr>
        <a:xfrm rot="11376172">
          <a:off x="2854742" y="1972078"/>
          <a:ext cx="383825" cy="417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969082" y="2065095"/>
        <a:ext cx="268678" cy="250240"/>
      </dsp:txXfrm>
    </dsp:sp>
    <dsp:sp modelId="{4BFD9E65-32D9-4EAE-9640-130F08005DDE}">
      <dsp:nvSpPr>
        <dsp:cNvPr id="0" name=""/>
        <dsp:cNvSpPr/>
      </dsp:nvSpPr>
      <dsp:spPr>
        <a:xfrm>
          <a:off x="1704460" y="1545876"/>
          <a:ext cx="981334" cy="981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Мероприятия </a:t>
          </a:r>
          <a:endParaRPr lang="ru-RU" sz="900" kern="1200" dirty="0"/>
        </a:p>
      </dsp:txBody>
      <dsp:txXfrm>
        <a:off x="1848173" y="1689589"/>
        <a:ext cx="693908" cy="693908"/>
      </dsp:txXfrm>
    </dsp:sp>
    <dsp:sp modelId="{B9BC3066-7EAF-42AA-AC00-E0CC0D72D42B}">
      <dsp:nvSpPr>
        <dsp:cNvPr id="0" name=""/>
        <dsp:cNvSpPr/>
      </dsp:nvSpPr>
      <dsp:spPr>
        <a:xfrm rot="13827075">
          <a:off x="3191252" y="1388982"/>
          <a:ext cx="384165" cy="417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3285568" y="1516828"/>
        <a:ext cx="268916" cy="250240"/>
      </dsp:txXfrm>
    </dsp:sp>
    <dsp:sp modelId="{7F6EE8C9-614E-4638-B8E4-44FD623C6E65}">
      <dsp:nvSpPr>
        <dsp:cNvPr id="0" name=""/>
        <dsp:cNvSpPr/>
      </dsp:nvSpPr>
      <dsp:spPr>
        <a:xfrm>
          <a:off x="2342555" y="440663"/>
          <a:ext cx="981334" cy="98133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ТОП-менеджеры</a:t>
          </a:r>
          <a:endParaRPr lang="ru-RU" sz="900" kern="1200" dirty="0"/>
        </a:p>
      </dsp:txBody>
      <dsp:txXfrm>
        <a:off x="2486268" y="584376"/>
        <a:ext cx="693908" cy="693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9286C-DB40-4F5C-868D-0731F4240459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BF4F3-52FA-4F73-B438-B211E750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7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Arial"/>
                <a:cs typeface="Arial"/>
              </a:rPr>
              <a:t>Для чего измерять? -</a:t>
            </a:r>
            <a:r>
              <a:rPr lang="en-US" dirty="0" smtClean="0">
                <a:latin typeface="Arial"/>
                <a:cs typeface="Arial"/>
              </a:rPr>
              <a:t>&gt;</a:t>
            </a:r>
            <a:r>
              <a:rPr lang="ru-RU" dirty="0" smtClean="0">
                <a:latin typeface="Arial"/>
                <a:cs typeface="Arial"/>
              </a:rPr>
              <a:t> определяем цель</a:t>
            </a:r>
            <a:endParaRPr lang="en-US" dirty="0" smtClean="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Arial"/>
                <a:cs typeface="Arial"/>
              </a:rPr>
              <a:t>Что измерять</a:t>
            </a:r>
            <a:r>
              <a:rPr lang="en-US" dirty="0" smtClean="0">
                <a:latin typeface="Arial"/>
                <a:cs typeface="Arial"/>
              </a:rPr>
              <a:t>? -&gt; </a:t>
            </a:r>
            <a:r>
              <a:rPr lang="ru-RU" dirty="0" smtClean="0">
                <a:latin typeface="Arial"/>
                <a:cs typeface="Arial"/>
              </a:rPr>
              <a:t>метрики/показатели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Arial"/>
                <a:cs typeface="Arial"/>
              </a:rPr>
              <a:t>Как измерять? </a:t>
            </a:r>
            <a:r>
              <a:rPr lang="en-US" dirty="0" smtClean="0">
                <a:latin typeface="Arial"/>
                <a:cs typeface="Arial"/>
              </a:rPr>
              <a:t>-&gt; </a:t>
            </a:r>
            <a:r>
              <a:rPr lang="ru-RU" dirty="0" smtClean="0">
                <a:latin typeface="Arial"/>
                <a:cs typeface="Arial"/>
              </a:rPr>
              <a:t>методы сбора данных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Arial"/>
                <a:cs typeface="Arial"/>
              </a:rPr>
              <a:t>Как анализировать?</a:t>
            </a:r>
            <a:r>
              <a:rPr lang="en-US" dirty="0" smtClean="0">
                <a:latin typeface="Arial"/>
                <a:cs typeface="Arial"/>
              </a:rPr>
              <a:t> -&gt; </a:t>
            </a:r>
            <a:r>
              <a:rPr lang="ru-RU" dirty="0" smtClean="0">
                <a:latin typeface="Arial"/>
                <a:cs typeface="Arial"/>
              </a:rPr>
              <a:t>методология и экспертиза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Arial"/>
                <a:cs typeface="Arial"/>
              </a:rPr>
              <a:t>Как оценить результат? -</a:t>
            </a:r>
            <a:r>
              <a:rPr lang="en-US" dirty="0" smtClean="0">
                <a:latin typeface="Arial"/>
                <a:cs typeface="Arial"/>
              </a:rPr>
              <a:t>&gt; </a:t>
            </a:r>
            <a:r>
              <a:rPr lang="ru-RU" dirty="0" smtClean="0">
                <a:latin typeface="Arial"/>
                <a:cs typeface="Arial"/>
              </a:rPr>
              <a:t>выводы и решения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Arial"/>
                <a:cs typeface="Arial"/>
              </a:rPr>
              <a:t>С какой периодичностью повторяем этот процесс?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F3BC-E819-A24F-BDC5-6A569249BA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08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Цели* проекта по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-аналитике: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Найти причины текучести.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Сократить затраты на персонал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Повысить результативность сотрудников и долю ТОП-перформеров.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Увеличить срок работы ТОП-перформеров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EEE21-BECB-4CBF-9CE6-D964EC085F2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73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Вставляемое</a:t>
            </a:r>
            <a:r>
              <a:rPr lang="ru-RU" baseline="0" dirty="0" smtClean="0"/>
              <a:t> изображение должно быть той же формы и размера, что и картинка-заглушка, а также должно находиться ровно на том же месте.</a:t>
            </a:r>
          </a:p>
          <a:p>
            <a:r>
              <a:rPr lang="ru-RU" baseline="0" dirty="0" smtClean="0"/>
              <a:t>Помните: много текста в презентации – это не круто для публичного выступления! Размер шрифта для текста слайда: 20.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EEE21-BECB-4CBF-9CE6-D964EC085F2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65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r>
              <a:rPr lang="ru-RU" baseline="0" dirty="0" smtClean="0"/>
              <a:t> про то, что на качество откликов и количество может просто влиять наличие КАРТЫ (и кейс про две кофейни)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И про указание ЗП в вакансии.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 переход к Даниной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4004-8C89-41BF-87B4-FC3A599544AE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26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F3BC-E819-A24F-BDC5-6A569249BA1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0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говорим, ради чего все это затевать, не чтобы</a:t>
            </a:r>
            <a:r>
              <a:rPr lang="ru-RU" baseline="0" dirty="0" smtClean="0"/>
              <a:t> померить и отчитаться, а чтобы влиять и предсказывать, управлять затратами, эффективностью, вовлеченностью и пр.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F4F3-52FA-4F73-B438-B211E750A8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2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Оранжевые – внутренняя</a:t>
            </a:r>
            <a:r>
              <a:rPr lang="ru-RU" baseline="0" dirty="0" smtClean="0"/>
              <a:t> среда</a:t>
            </a:r>
          </a:p>
          <a:p>
            <a:r>
              <a:rPr lang="ru-RU" baseline="0" dirty="0" smtClean="0"/>
              <a:t>Розовое – внешняя среда (рынок труда)</a:t>
            </a:r>
          </a:p>
          <a:p>
            <a:r>
              <a:rPr lang="ru-RU" baseline="0" dirty="0" smtClean="0"/>
              <a:t>Синее и внутреннее и внешнее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F4F3-52FA-4F73-B438-B211E750A8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2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Наиболее часто используемы методы и инструменты при исследованиях </a:t>
            </a:r>
            <a:r>
              <a:rPr lang="ru-RU" baseline="0" dirty="0" smtClean="0"/>
              <a:t> </a:t>
            </a:r>
            <a:r>
              <a:rPr lang="en-US" baseline="0" dirty="0" smtClean="0"/>
              <a:t>HR</a:t>
            </a:r>
            <a:r>
              <a:rPr lang="ru-RU" baseline="0" dirty="0" smtClean="0"/>
              <a:t>-бренда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F4F3-52FA-4F73-B438-B211E750A81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64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53480-F1CC-9341-88A2-F1161E30F56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1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53480-F1CC-9341-88A2-F1161E30F56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1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Заключение – ка избежать типичных</a:t>
            </a:r>
            <a:r>
              <a:rPr lang="ru-RU" baseline="0" dirty="0" smtClean="0"/>
              <a:t> ошибок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F4F3-52FA-4F73-B438-B211E750A81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8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Ту</a:t>
            </a:r>
            <a:r>
              <a:rPr lang="ru-RU" altLang="ru-RU" baseline="0" dirty="0" smtClean="0"/>
              <a:t> привожу интересные кейсы, из мировой практики (лобальные), так и «маленькие шаги» по аналитике (кейс про кофейни и указание з/п, как илюстрация того, что небольшой анализ может повлиять на эффективность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aseline="0" dirty="0" smtClean="0"/>
              <a:t>Ксерокс, Мегафон (про обнаружение ЦА – скажу словами без слайда), «лучший, средний, худший», анализ резюме</a:t>
            </a:r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65BE0-2888-4E0B-A601-0E4AF173BD62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Вставляемое</a:t>
            </a:r>
            <a:r>
              <a:rPr lang="ru-RU" baseline="0" dirty="0" smtClean="0"/>
              <a:t> изображение должно быть той же формы и размера, что и картинка-заглушка, а также должно находиться ровно на том же месте.</a:t>
            </a:r>
          </a:p>
          <a:p>
            <a:r>
              <a:rPr lang="ru-RU" baseline="0" dirty="0" smtClean="0"/>
              <a:t>Помните: много текста в презентации – это не круто для публичного выступления! Размер шрифта для текста слайда: 20.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EEE21-BECB-4CBF-9CE6-D964EC085F2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8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otolia_70508003_Subscription_XL copy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3" b="6172"/>
          <a:stretch/>
        </p:blipFill>
        <p:spPr>
          <a:xfrm>
            <a:off x="0" y="1"/>
            <a:ext cx="9154243" cy="4311854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4311650"/>
          </a:xfrm>
        </p:spPr>
        <p:txBody>
          <a:bodyPr anchor="t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Это размер рисунка на первом слайде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9512" y="409228"/>
            <a:ext cx="3096344" cy="1008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93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ЗАГЛАВНЫМИ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1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Oval 6"/>
          <p:cNvSpPr/>
          <p:nvPr userDrawn="1"/>
        </p:nvSpPr>
        <p:spPr>
          <a:xfrm>
            <a:off x="438777" y="787371"/>
            <a:ext cx="3449703" cy="344970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Картинка</a:t>
            </a:r>
            <a:r>
              <a:rPr lang="ru-RU" baseline="0" dirty="0" smtClean="0">
                <a:solidFill>
                  <a:srgbClr val="FF0000"/>
                </a:solidFill>
              </a:rPr>
              <a:t> должна быть такой же и находиться тоже тут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1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анные о лидерств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" y="553189"/>
            <a:ext cx="3722292" cy="3722292"/>
          </a:xfrm>
          <a:prstGeom prst="rect">
            <a:avLst/>
          </a:prstGeom>
        </p:spPr>
      </p:pic>
      <p:pic>
        <p:nvPicPr>
          <p:cNvPr id="5" name="Picture 3" descr="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07" y="1464784"/>
            <a:ext cx="923478" cy="2625707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63" y="1704975"/>
            <a:ext cx="1440209" cy="5048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sz="2500" b="1" dirty="0" smtClean="0">
                <a:latin typeface="+mn-lt"/>
                <a:cs typeface="Arial"/>
              </a:rPr>
              <a:t>454 769</a:t>
            </a:r>
            <a:endParaRPr lang="ru-RU" dirty="0" smtClean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5651500" y="2497138"/>
            <a:ext cx="2088852" cy="5048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sz="2500" b="1" dirty="0" smtClean="0">
                <a:latin typeface="+mn-lt"/>
                <a:cs typeface="Arial"/>
              </a:rPr>
              <a:t>148 454 769</a:t>
            </a:r>
            <a:endParaRPr lang="ru-RU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0" y="3289300"/>
            <a:ext cx="2088852" cy="5048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sz="2500" b="1" dirty="0" smtClean="0">
                <a:latin typeface="+mn-lt"/>
                <a:cs typeface="Arial"/>
              </a:rPr>
              <a:t>148 454 769</a:t>
            </a:r>
            <a:endParaRPr lang="ru-RU" dirty="0" smtClean="0"/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ЗАГЛАВНЫМИ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64288" y="1705372"/>
            <a:ext cx="1584325" cy="504825"/>
          </a:xfrm>
        </p:spPr>
        <p:txBody>
          <a:bodyPr anchor="ctr"/>
          <a:lstStyle>
            <a:lvl1pPr>
              <a:defRPr sz="1100"/>
            </a:lvl1pPr>
          </a:lstStyle>
          <a:p>
            <a:pPr lvl="0"/>
            <a:r>
              <a:rPr lang="ru-RU" dirty="0" smtClean="0"/>
              <a:t>проверенных</a:t>
            </a:r>
          </a:p>
          <a:p>
            <a:pPr lvl="0"/>
            <a:r>
              <a:rPr lang="ru-RU" dirty="0" smtClean="0"/>
              <a:t>работодателей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 hasCustomPrompt="1"/>
          </p:nvPr>
        </p:nvSpPr>
        <p:spPr>
          <a:xfrm>
            <a:off x="7812088" y="2497138"/>
            <a:ext cx="1152525" cy="504825"/>
          </a:xfrm>
        </p:spPr>
        <p:txBody>
          <a:bodyPr anchor="ctr"/>
          <a:lstStyle>
            <a:lvl1pPr algn="l">
              <a:defRPr sz="1100"/>
            </a:lvl1pPr>
          </a:lstStyle>
          <a:p>
            <a:pPr lvl="0"/>
            <a:r>
              <a:rPr lang="ru-RU" dirty="0" smtClean="0"/>
              <a:t>резюме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7812088" y="3289300"/>
            <a:ext cx="1152525" cy="504825"/>
          </a:xfrm>
        </p:spPr>
        <p:txBody>
          <a:bodyPr anchor="ctr"/>
          <a:lstStyle>
            <a:lvl1pPr>
              <a:defRPr sz="1100"/>
            </a:lvl1pPr>
          </a:lstStyle>
          <a:p>
            <a:pPr lvl="0"/>
            <a:r>
              <a:rPr lang="ru-RU" dirty="0" smtClean="0"/>
              <a:t>уникальных посетителей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50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криншо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ЗАГЛАВНЫМИ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 hasCustomPrompt="1"/>
          </p:nvPr>
        </p:nvSpPr>
        <p:spPr>
          <a:xfrm>
            <a:off x="1043608" y="1489348"/>
            <a:ext cx="6624637" cy="2952750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Скриншот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4513263"/>
            <a:ext cx="6769100" cy="288453"/>
          </a:xfr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Подпись к скриншоту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06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39952" y="228865"/>
            <a:ext cx="4546848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ЗАГЛАВНЫМИ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1417638"/>
            <a:ext cx="8064500" cy="2879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Много текста это очень плохо. Используем этот макет, если другого выхода 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95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ЗАГЛАВНЫМИ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24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876B1C7E-48C3-4D5F-AC46-5CBC02CE3A7B}" type="datetime1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E94301D-E8FB-B34C-9C9D-D6D9DDE1F2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2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19476816-2895-4ADA-B204-8308CA39B69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4CBBE0B4-9151-4067-8E7F-130A5A31F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0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1" y="228864"/>
            <a:ext cx="4574549" cy="972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9952" y="1333500"/>
            <a:ext cx="454684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100" dirty="0" smtClean="0">
                <a:latin typeface="+mn-lt"/>
                <a:cs typeface="Arial"/>
              </a:rPr>
              <a:t>hh</a:t>
            </a:r>
            <a:r>
              <a:rPr lang="ru-RU" sz="1100" dirty="0" smtClean="0">
                <a:latin typeface="+mn-lt"/>
                <a:cs typeface="Arial"/>
              </a:rPr>
              <a:t>.</a:t>
            </a:r>
            <a:r>
              <a:rPr lang="en-US" sz="1100" dirty="0" smtClean="0">
                <a:latin typeface="+mn-lt"/>
                <a:cs typeface="Arial"/>
              </a:rPr>
              <a:t>ru </a:t>
            </a:r>
            <a:r>
              <a:rPr lang="ru-RU" sz="1100" dirty="0" smtClean="0">
                <a:latin typeface="+mn-lt"/>
                <a:cs typeface="Arial"/>
              </a:rPr>
              <a:t>— лидер среди онлайн-ресурсов для поиска </a:t>
            </a:r>
            <a:endParaRPr lang="en-US" sz="1100" dirty="0" smtClean="0">
              <a:latin typeface="+mn-l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+mn-lt"/>
                <a:cs typeface="Arial"/>
              </a:rPr>
              <a:t>работы и найма персонала. Ежедневно тысячи специалистов</a:t>
            </a:r>
            <a:endParaRPr lang="en-US" sz="1100" dirty="0" smtClean="0">
              <a:latin typeface="+mn-l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+mn-lt"/>
                <a:cs typeface="Arial"/>
              </a:rPr>
              <a:t>в сфере </a:t>
            </a:r>
            <a:r>
              <a:rPr lang="en-US" sz="1100" dirty="0" smtClean="0">
                <a:latin typeface="+mn-lt"/>
                <a:cs typeface="Arial"/>
              </a:rPr>
              <a:t>HR </a:t>
            </a:r>
            <a:r>
              <a:rPr lang="ru-RU" sz="1100" dirty="0" smtClean="0">
                <a:latin typeface="+mn-lt"/>
                <a:cs typeface="Arial"/>
              </a:rPr>
              <a:t>благодаря сервисам </a:t>
            </a:r>
            <a:r>
              <a:rPr lang="en-US" sz="1100" dirty="0" smtClean="0">
                <a:latin typeface="+mn-lt"/>
                <a:cs typeface="Arial"/>
              </a:rPr>
              <a:t>HeadHunter </a:t>
            </a:r>
            <a:r>
              <a:rPr lang="ru-RU" sz="1100" dirty="0" smtClean="0">
                <a:latin typeface="+mn-lt"/>
                <a:cs typeface="Arial"/>
              </a:rPr>
              <a:t>успешно </a:t>
            </a:r>
            <a:endParaRPr lang="en-US" sz="1100" dirty="0" smtClean="0">
              <a:latin typeface="+mn-l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+mn-lt"/>
                <a:cs typeface="Arial"/>
              </a:rPr>
              <a:t>закрывают вакансии,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ru-RU" sz="1100" dirty="0" smtClean="0">
                <a:latin typeface="+mn-lt"/>
                <a:cs typeface="Arial"/>
              </a:rPr>
              <a:t>а тысячи соискателей находят работу.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+mn-lt"/>
                <a:cs typeface="Arial"/>
              </a:rPr>
              <a:t>Мы отвечаем за качество размещаемых резюме, тщательно 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+mn-lt"/>
                <a:cs typeface="Arial"/>
              </a:rPr>
              <a:t>проверяя их вручную. Также мы проверяем каждую вакансию,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+mn-lt"/>
                <a:cs typeface="Arial"/>
              </a:rPr>
              <a:t>чтобы предотвратить публикацию сомнительных объявлений.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+mn-lt"/>
                <a:cs typeface="Arial"/>
              </a:rPr>
              <a:t>Сервисы </a:t>
            </a:r>
            <a:r>
              <a:rPr lang="en-US" sz="1100" dirty="0" smtClean="0">
                <a:latin typeface="+mn-lt"/>
                <a:cs typeface="Arial"/>
              </a:rPr>
              <a:t>HeadHunter </a:t>
            </a:r>
            <a:r>
              <a:rPr lang="ru-RU" sz="1100" dirty="0" smtClean="0">
                <a:latin typeface="+mn-lt"/>
                <a:cs typeface="Arial"/>
              </a:rPr>
              <a:t>представляют собой удобный </a:t>
            </a:r>
            <a:endParaRPr lang="en-US" sz="1100" dirty="0" smtClean="0">
              <a:latin typeface="+mn-l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+mn-lt"/>
                <a:cs typeface="Arial"/>
              </a:rPr>
              <a:t>инструментарий для рекрутеров в поиске сотрудников, </a:t>
            </a:r>
            <a:endParaRPr lang="en-US" sz="1100" dirty="0" smtClean="0">
              <a:latin typeface="+mn-l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+mn-lt"/>
                <a:cs typeface="Arial"/>
              </a:rPr>
              <a:t>и компании из России, Украины, Беларуси, Казахстана </a:t>
            </a:r>
            <a:endParaRPr lang="en-US" sz="1100" dirty="0" smtClean="0">
              <a:latin typeface="+mn-l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+mn-lt"/>
                <a:cs typeface="Arial"/>
              </a:rPr>
              <a:t>и Азербайджана уже много лет доверяют нам.</a:t>
            </a:r>
            <a:endParaRPr lang="ru-RU" dirty="0"/>
          </a:p>
        </p:txBody>
      </p:sp>
      <p:pic>
        <p:nvPicPr>
          <p:cNvPr id="7" name="Picture 1" descr="Untitled-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4" y="4809393"/>
            <a:ext cx="1145148" cy="655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1677" y="5125035"/>
            <a:ext cx="102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A8FF"/>
                </a:solidFill>
                <a:latin typeface="Arial"/>
                <a:cs typeface="Arial"/>
              </a:rPr>
              <a:t>www.hh.ru</a:t>
            </a:r>
            <a:endParaRPr lang="en-US" sz="1400" dirty="0">
              <a:solidFill>
                <a:srgbClr val="00A8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18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2" r:id="rId4"/>
    <p:sldLayoutId id="2147483657" r:id="rId5"/>
    <p:sldLayoutId id="2147483658" r:id="rId6"/>
    <p:sldLayoutId id="2147483660" r:id="rId7"/>
    <p:sldLayoutId id="214748366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.emelenko@hh.ru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mailto:zeldina@hh.ru" TargetMode="External"/><Relationship Id="rId4" Type="http://schemas.openxmlformats.org/officeDocument/2006/relationships/hyperlink" Target="mailto:o.elina@hh.r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ИССЛЕДОВАНИЯ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en-US" dirty="0" smtClean="0"/>
              <a:t>HR-</a:t>
            </a:r>
            <a:r>
              <a:rPr lang="ru-RU" dirty="0" smtClean="0"/>
              <a:t>БРЕНДИНГЕ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053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вебинар Консалтингового Центра </a:t>
            </a:r>
            <a:r>
              <a:rPr lang="en-US" dirty="0" smtClean="0">
                <a:solidFill>
                  <a:schemeClr val="bg1"/>
                </a:solidFill>
              </a:rPr>
              <a:t>HeadHunter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Спикеры:</a:t>
            </a:r>
          </a:p>
          <a:p>
            <a:r>
              <a:rPr lang="ru-RU" dirty="0">
                <a:solidFill>
                  <a:schemeClr val="bg1"/>
                </a:solidFill>
              </a:rPr>
              <a:t>Емеленко Елена, </a:t>
            </a:r>
            <a:r>
              <a:rPr lang="en-US" dirty="0">
                <a:solidFill>
                  <a:schemeClr val="bg1"/>
                </a:solidFill>
              </a:rPr>
              <a:t>HeadHunter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Елина Ольга, </a:t>
            </a:r>
            <a:r>
              <a:rPr lang="en-US" dirty="0" smtClean="0">
                <a:solidFill>
                  <a:schemeClr val="bg1"/>
                </a:solidFill>
              </a:rPr>
              <a:t>HeadHunter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Зельдина Елена,</a:t>
            </a:r>
            <a:r>
              <a:rPr lang="en-US" dirty="0">
                <a:solidFill>
                  <a:schemeClr val="bg1"/>
                </a:solidFill>
              </a:rPr>
              <a:t> HeadHunter</a:t>
            </a:r>
          </a:p>
          <a:p>
            <a:r>
              <a:rPr lang="ru-RU" smtClean="0">
                <a:solidFill>
                  <a:schemeClr val="bg1"/>
                </a:solidFill>
              </a:rPr>
              <a:t>Чепрасова </a:t>
            </a:r>
            <a:r>
              <a:rPr lang="ru-RU" dirty="0" smtClean="0">
                <a:solidFill>
                  <a:schemeClr val="bg1"/>
                </a:solidFill>
              </a:rPr>
              <a:t>Наталия, </a:t>
            </a:r>
            <a:r>
              <a:rPr lang="en-US" dirty="0" err="1" smtClean="0">
                <a:solidFill>
                  <a:schemeClr val="bg1"/>
                </a:solidFill>
              </a:rPr>
              <a:t>Sanofi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ИНСТРУМЕНТЫ. ВНЕШНИЕ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4569" y="899887"/>
            <a:ext cx="5130057" cy="490582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60000"/>
              </a:lnSpc>
              <a:buNone/>
            </a:pPr>
            <a:endParaRPr lang="ru-RU" altLang="ru-RU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altLang="ru-R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  <a:r>
              <a:rPr lang="ru-RU" alt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60000"/>
              </a:lnSpc>
            </a:pP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кабинетные исследования / контент-анализ</a:t>
            </a:r>
          </a:p>
          <a:p>
            <a:pPr marL="0" indent="0">
              <a:lnSpc>
                <a:spcPct val="160000"/>
              </a:lnSpc>
            </a:pP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Количественные исследования соискателей, работодателей</a:t>
            </a:r>
          </a:p>
          <a:p>
            <a:pPr marL="0" indent="0">
              <a:lnSpc>
                <a:spcPct val="160000"/>
              </a:lnSpc>
            </a:pP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Качественные исследования: глубинные интервью и фокус-группы</a:t>
            </a:r>
          </a:p>
          <a:p>
            <a:pPr marL="0" indent="0">
              <a:lnSpc>
                <a:spcPct val="160000"/>
              </a:lnSpc>
            </a:pPr>
            <a:endParaRPr lang="ru-RU" alt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lvl="0" indent="-107950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узнаваемости и привлекательности в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конкурентной среде</a:t>
            </a:r>
          </a:p>
          <a:p>
            <a:pPr marL="107950" lvl="0" indent="-107950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факторов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выбора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работодателя по ЦА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lvl="0" indent="-107950">
              <a:buFont typeface="Wingdings" panose="05000000000000000000" pitchFamily="2" charset="2"/>
              <a:buChar char="ü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Оценка качества внешних  коммуникаций </a:t>
            </a:r>
          </a:p>
          <a:p>
            <a:pPr marL="107950" lvl="0" indent="-107950">
              <a:buFont typeface="Wingdings" panose="05000000000000000000" pitchFamily="2" charset="2"/>
              <a:buChar char="ü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Рейтинг каналов коммуникаций с каждой ЦА</a:t>
            </a:r>
          </a:p>
          <a:p>
            <a:pPr marL="107950" lvl="0" indent="-107950">
              <a:buFont typeface="Wingdings" panose="05000000000000000000" pitchFamily="2" charset="2"/>
              <a:buChar char="ü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знания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EVP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по ЦА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lvl="0" indent="-107950">
              <a:buFont typeface="Wingdings" panose="05000000000000000000" pitchFamily="2" charset="2"/>
              <a:buChar char="ü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Оценка отношения к отрасли / позиции </a:t>
            </a:r>
          </a:p>
          <a:p>
            <a:pPr marL="107950" lvl="0" indent="-107950">
              <a:buFont typeface="Wingdings" panose="05000000000000000000" pitchFamily="2" charset="2"/>
              <a:buChar char="ü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мифов соискательской аудитории о компании / отрасли / позиции</a:t>
            </a:r>
          </a:p>
          <a:p>
            <a:pPr marL="107950" lvl="0" indent="-107950">
              <a:buFont typeface="Wingdings" panose="05000000000000000000" pitchFamily="2" charset="2"/>
              <a:buChar char="ü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Мотивационные факторы к действию (релокации, изменению зарплатных ожиданий, прохождению обучения и пр.)</a:t>
            </a:r>
          </a:p>
          <a:p>
            <a:pPr marL="107950" lvl="0" indent="-107950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рынка труда</a:t>
            </a:r>
          </a:p>
          <a:p>
            <a:pPr marL="107950" lvl="0" indent="-107950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Откуда приходит и куда уходит ЦА</a:t>
            </a:r>
          </a:p>
          <a:p>
            <a:pPr marL="107950" lvl="0" indent="-107950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Бенчмаркинг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-метрик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1677" y="5125035"/>
            <a:ext cx="102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A8FF"/>
                </a:solidFill>
                <a:latin typeface="Arial"/>
                <a:cs typeface="Arial"/>
              </a:rPr>
              <a:t>www.hh.ru</a:t>
            </a:r>
            <a:endParaRPr lang="en-US" sz="1400" dirty="0">
              <a:solidFill>
                <a:srgbClr val="00A8FF"/>
              </a:solidFill>
              <a:latin typeface="Arial"/>
              <a:cs typeface="Arial"/>
            </a:endParaRPr>
          </a:p>
        </p:txBody>
      </p:sp>
      <p:pic>
        <p:nvPicPr>
          <p:cNvPr id="10" name="Picture 1" descr="Untitled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4" y="4809393"/>
            <a:ext cx="1145148" cy="655224"/>
          </a:xfrm>
          <a:prstGeom prst="rect">
            <a:avLst/>
          </a:prstGeom>
        </p:spPr>
      </p:pic>
      <p:pic>
        <p:nvPicPr>
          <p:cNvPr id="22531" name="Picture 3" descr="C:\Users\o.mets\Downloads\Fotolia_64829582_Subscription_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1236"/>
            <a:ext cx="3784921" cy="37849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ТИПИЧНЫЕ ОШИБКИ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ru-RU" altLang="ru-RU" sz="1800" dirty="0" smtClean="0"/>
              <a:t>Слишком хорошо (но долго)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 sz="1800" dirty="0" smtClean="0"/>
              <a:t>Топором бриться (не те инструменты)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 sz="1800" dirty="0" smtClean="0"/>
              <a:t>Я имел в виду другое (заказчик </a:t>
            </a:r>
            <a:r>
              <a:rPr lang="en-US" altLang="ru-RU" sz="1800" dirty="0" smtClean="0"/>
              <a:t>&lt;&gt; </a:t>
            </a:r>
            <a:r>
              <a:rPr lang="ru-RU" altLang="ru-RU" sz="1800" dirty="0" smtClean="0"/>
              <a:t>потребитель)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 sz="1800" dirty="0" smtClean="0"/>
              <a:t>И что с этим делать?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 sz="1800" dirty="0" smtClean="0"/>
              <a:t>Они говорили по-другому (не для всего подходят исследования</a:t>
            </a:r>
            <a:r>
              <a:rPr lang="ru-RU" altLang="ru-RU" dirty="0" smtClean="0"/>
              <a:t>)</a:t>
            </a:r>
          </a:p>
          <a:p>
            <a:pPr eaLnBrk="1" hangingPunct="1">
              <a:buFont typeface="Arial" charset="0"/>
              <a:buNone/>
            </a:pPr>
            <a:endParaRPr lang="ru-RU" altLang="ru-RU" dirty="0" smtClean="0"/>
          </a:p>
          <a:p>
            <a:pPr eaLnBrk="1" hangingPunct="1">
              <a:buFont typeface="Arial" charset="0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871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5296959"/>
            <a:ext cx="2133600" cy="3042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DE118C-92D0-4E54-9824-6DC7B780A05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mtClean="0"/>
          </a:p>
        </p:txBody>
      </p:sp>
      <p:pic>
        <p:nvPicPr>
          <p:cNvPr id="8" name="Picture 2" descr="C:\Users\o.mets\Downloads\Fotolia_61996671_Subscription_X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6" b="20514"/>
          <a:stretch/>
        </p:blipFill>
        <p:spPr bwMode="auto">
          <a:xfrm>
            <a:off x="-4078" y="-417600"/>
            <a:ext cx="9148078" cy="43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6100" y="-57150"/>
            <a:ext cx="5759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ИЗ ПРАКТИКИ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29852" y="167641"/>
            <a:ext cx="4743282" cy="1440180"/>
          </a:xfrm>
        </p:spPr>
        <p:txBody>
          <a:bodyPr>
            <a:noAutofit/>
          </a:bodyPr>
          <a:lstStyle/>
          <a:p>
            <a:pPr defTabSz="356616">
              <a:spcBef>
                <a:spcPts val="0"/>
              </a:spcBef>
            </a:pPr>
            <a: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18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XEROX. BIG DATA И РАЗРУШЕНИЕ СТЕРЕОТИПОВ</a:t>
            </a:r>
            <a:r>
              <a:rPr lang="ru-RU" sz="2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329852" y="1234440"/>
            <a:ext cx="4626697" cy="37082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Оптимизировали расходы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найм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обучение. Подрядчик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Evolv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Пилот на 2 тыс. сотрудников, продолжение на 20 тыс. человек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Выводы на основе анализа данных: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6616" indent="-356616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Колл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-центры: опытные сотрудники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без опыта</a:t>
            </a:r>
          </a:p>
          <a:p>
            <a:pPr marL="356616" indent="-356616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Активность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соцсетях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продолжительность работы в компании</a:t>
            </a:r>
          </a:p>
          <a:p>
            <a:pPr marL="356616" indent="-356616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Качество и продолжительность работы теснее всего коррелируют с…</a:t>
            </a:r>
          </a:p>
          <a:p>
            <a:pPr marL="356616" indent="-356616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близостью к дому</a:t>
            </a:r>
          </a:p>
          <a:p>
            <a:pPr marL="356616" indent="-356616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Колл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-центры: лояльная и высоко эффективная аудитория кандидатов …</a:t>
            </a:r>
          </a:p>
          <a:p>
            <a:pPr marL="356616" indent="-356616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Люди с судимостью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Xerox Human Resources Interview Questions Glassd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0" r="15897" b="7314"/>
          <a:stretch/>
        </p:blipFill>
        <p:spPr bwMode="auto">
          <a:xfrm>
            <a:off x="651407" y="1000858"/>
            <a:ext cx="3278197" cy="36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7"/>
          <p:cNvSpPr>
            <a:spLocks noGrp="1"/>
          </p:cNvSpPr>
          <p:nvPr>
            <p:ph type="body" sz="half" idx="2"/>
          </p:nvPr>
        </p:nvSpPr>
        <p:spPr>
          <a:xfrm>
            <a:off x="4613370" y="1043817"/>
            <a:ext cx="4454553" cy="37515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 marL="178308" indent="-178308">
              <a:lnSpc>
                <a:spcPct val="150000"/>
              </a:lnSpc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Идентификация. Кто такие наши лучшие, средние, худшие?</a:t>
            </a:r>
          </a:p>
          <a:p>
            <a:pPr marL="178308" indent="-178308">
              <a:lnSpc>
                <a:spcPct val="150000"/>
              </a:lnSpc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Анализ и поисков факторов успешности: чем отличаются лучшие от худших? </a:t>
            </a:r>
          </a:p>
          <a:p>
            <a:pPr marL="178308" indent="-178308">
              <a:lnSpc>
                <a:spcPct val="150000"/>
              </a:lnSpc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факторами</a:t>
            </a:r>
          </a:p>
          <a:p>
            <a:pPr marL="490347" lvl="1" indent="-1337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Изменение в позиционировании HR-бренда на рынке труда</a:t>
            </a:r>
          </a:p>
          <a:p>
            <a:pPr marL="490347" lvl="1" indent="-1337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Оценка на входе по выявленным параметрам</a:t>
            </a:r>
          </a:p>
          <a:p>
            <a:pPr marL="490347" lvl="1" indent="-1337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(отсев худших, выбор лучших) </a:t>
            </a:r>
          </a:p>
          <a:p>
            <a:pPr marL="490347" lvl="1" indent="-1337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Регулярная оценка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KPI`s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ЦА</a:t>
            </a:r>
          </a:p>
          <a:p>
            <a:pPr>
              <a:lnSpc>
                <a:spcPct val="15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4.   Влияние: снижение текучести и затрат на привлечение и удержание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7" y="1726006"/>
            <a:ext cx="3257885" cy="238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4613369" y="127000"/>
            <a:ext cx="4454553" cy="811280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56616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18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КЕЙС: «ЛУЧШИЙ-СРЕДНИЙ-ХУДШИЙ»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613370" y="1051035"/>
            <a:ext cx="4626697" cy="411646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Цель – оптимизация ресурсов и бюджета на подбор и удержание ключевого производственного персонала. Получение дополнительной информации для настройки программы управления талантами.</a:t>
            </a:r>
          </a:p>
          <a:p>
            <a:pPr>
              <a:lnSpc>
                <a:spcPct val="13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 marL="356616" indent="-356616">
              <a:lnSpc>
                <a:spcPct val="130000"/>
              </a:lnSpc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компаний доноров и акцепторов персонала (откуда приходят и куда уходят сотрудники). В разрезах уровня позиции, стажа, возраста, пола, региона,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профобласти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6616" indent="-356616">
              <a:lnSpc>
                <a:spcPct val="130000"/>
              </a:lnSpc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Проверка гипотез о причинах ухода на основе статистического анализа базы данных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HeadHunter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В разрезах уровня позиции, стажа, возраста, пола, региона,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профобласти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6616" indent="-356616">
              <a:lnSpc>
                <a:spcPct val="130000"/>
              </a:lnSpc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-плана изменений внутренних и внешних процессов и коммуникаций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613369" y="127000"/>
            <a:ext cx="4454553" cy="811280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56616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18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КЕЙС: «ДОНОРЫ-АКЦЕПТОРЫ»</a:t>
            </a:r>
            <a:r>
              <a:rPr lang="en-US" sz="18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2" y="938280"/>
            <a:ext cx="3156375" cy="35050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9355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ИНТЕРЕСНОГО….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ЧТО МОЖЕТ ВЛИЯТЬ НА ПРИВЛЕЧЕНИЕ НУЖНОЙ ЦЕЛЕВОЙ АУДИТОРИИ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81436"/>
            <a:ext cx="2238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61" y="2344704"/>
            <a:ext cx="2421578" cy="151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505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43450" y="627841"/>
            <a:ext cx="423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/>
                <a:cs typeface="Arial"/>
              </a:rPr>
              <a:t>КОНТАКТЫ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3424" y="997173"/>
            <a:ext cx="4533901" cy="33932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Свяжитесь с нами, чтобы обсудить подробнее, как решить свои задачи с помощью комплексной оценке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-бренда компании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Елена Емеленко, 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Консалтингового Центра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HeadHunter (Москва)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e.emelenko@hh.ru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+7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495 974 64 27 доб.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1-3416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Ольга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Елина,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Консультант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Консалтингового центра HeadHunter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(Москва)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o.elina@hh.ru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+7 495 974 64 27 доб. 1-3407</a:t>
            </a:r>
          </a:p>
          <a:p>
            <a:pPr>
              <a:lnSpc>
                <a:spcPct val="150000"/>
              </a:lnSpc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Елена Зельдина,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Консультант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Консалтингового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eadHunter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(Санкт-Петербург и регионы)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zeldina@hh.ru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+7 812 607 7729, 8 800 100 64 27 доб. 15907 (звонок бесплатный)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1677" y="5125035"/>
            <a:ext cx="102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A8FF"/>
                </a:solidFill>
                <a:latin typeface="Arial"/>
                <a:cs typeface="Arial"/>
              </a:rPr>
              <a:t>www.hh.ru</a:t>
            </a:r>
            <a:endParaRPr lang="en-US" sz="1400" dirty="0">
              <a:solidFill>
                <a:srgbClr val="00A8FF"/>
              </a:solidFill>
              <a:latin typeface="Arial"/>
              <a:cs typeface="Arial"/>
            </a:endParaRPr>
          </a:p>
        </p:txBody>
      </p:sp>
      <p:pic>
        <p:nvPicPr>
          <p:cNvPr id="8" name="Picture 1" descr="Untitled-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84" y="4809393"/>
            <a:ext cx="1145148" cy="655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70"/>
          <a:stretch/>
        </p:blipFill>
        <p:spPr>
          <a:xfrm>
            <a:off x="417009" y="812505"/>
            <a:ext cx="3772207" cy="37601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447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000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019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ОЧЕНЬ ЧАСТО БЫВАЕТ ТАК…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9335980"/>
              </p:ext>
            </p:extLst>
          </p:nvPr>
        </p:nvGraphicFramePr>
        <p:xfrm>
          <a:off x="1403648" y="1129308"/>
          <a:ext cx="5616575" cy="404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6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ВОТ ТАК ГОРАЗДО ЛУЧШЕ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61432125"/>
              </p:ext>
            </p:extLst>
          </p:nvPr>
        </p:nvGraphicFramePr>
        <p:xfrm>
          <a:off x="1403648" y="1129308"/>
          <a:ext cx="5616575" cy="404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26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49416" y="738421"/>
            <a:ext cx="348495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ПРОЦЕСС ИССЛЕДОВАНИЯ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91677" y="5125035"/>
            <a:ext cx="102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A8FF"/>
                </a:solidFill>
                <a:latin typeface="Arial"/>
                <a:cs typeface="Arial"/>
              </a:rPr>
              <a:t>www.hh.ru</a:t>
            </a:r>
            <a:endParaRPr lang="en-US" sz="1400" dirty="0">
              <a:solidFill>
                <a:srgbClr val="00A8FF"/>
              </a:solidFill>
              <a:latin typeface="Arial"/>
              <a:cs typeface="Arial"/>
            </a:endParaRPr>
          </a:p>
        </p:txBody>
      </p:sp>
      <p:pic>
        <p:nvPicPr>
          <p:cNvPr id="8" name="Picture 1" descr="Untitled-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84" y="4809393"/>
            <a:ext cx="1145148" cy="655224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1233908" y="853038"/>
            <a:ext cx="7082347" cy="4425885"/>
            <a:chOff x="1233908" y="853038"/>
            <a:chExt cx="7082347" cy="4425885"/>
          </a:xfrm>
        </p:grpSpPr>
        <p:sp>
          <p:nvSpPr>
            <p:cNvPr id="52" name="Полилиния 51"/>
            <p:cNvSpPr/>
            <p:nvPr/>
          </p:nvSpPr>
          <p:spPr>
            <a:xfrm>
              <a:off x="4443391" y="2728237"/>
              <a:ext cx="1439999" cy="647138"/>
            </a:xfrm>
            <a:custGeom>
              <a:avLst/>
              <a:gdLst>
                <a:gd name="connsiteX0" fmla="*/ 0 w 1439999"/>
                <a:gd name="connsiteY0" fmla="*/ 0 h 647138"/>
                <a:gd name="connsiteX1" fmla="*/ 1439999 w 1439999"/>
                <a:gd name="connsiteY1" fmla="*/ 0 h 647138"/>
                <a:gd name="connsiteX2" fmla="*/ 1439999 w 1439999"/>
                <a:gd name="connsiteY2" fmla="*/ 647138 h 647138"/>
                <a:gd name="connsiteX3" fmla="*/ 0 w 1439999"/>
                <a:gd name="connsiteY3" fmla="*/ 647138 h 647138"/>
                <a:gd name="connsiteX4" fmla="*/ 0 w 1439999"/>
                <a:gd name="connsiteY4" fmla="*/ 0 h 64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999" h="647138">
                  <a:moveTo>
                    <a:pt x="0" y="0"/>
                  </a:moveTo>
                  <a:lnTo>
                    <a:pt x="1439999" y="0"/>
                  </a:lnTo>
                  <a:lnTo>
                    <a:pt x="1439999" y="647138"/>
                  </a:lnTo>
                  <a:lnTo>
                    <a:pt x="0" y="6471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Откуда берем данные?</a:t>
              </a:r>
              <a:endParaRPr lang="ru-RU" sz="1200" kern="1200" dirty="0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5537714" y="3627655"/>
              <a:ext cx="1439999" cy="647138"/>
            </a:xfrm>
            <a:custGeom>
              <a:avLst/>
              <a:gdLst>
                <a:gd name="connsiteX0" fmla="*/ 0 w 1439999"/>
                <a:gd name="connsiteY0" fmla="*/ 0 h 647138"/>
                <a:gd name="connsiteX1" fmla="*/ 1439999 w 1439999"/>
                <a:gd name="connsiteY1" fmla="*/ 0 h 647138"/>
                <a:gd name="connsiteX2" fmla="*/ 1439999 w 1439999"/>
                <a:gd name="connsiteY2" fmla="*/ 647138 h 647138"/>
                <a:gd name="connsiteX3" fmla="*/ 0 w 1439999"/>
                <a:gd name="connsiteY3" fmla="*/ 647138 h 647138"/>
                <a:gd name="connsiteX4" fmla="*/ 0 w 1439999"/>
                <a:gd name="connsiteY4" fmla="*/ 0 h 64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999" h="647138">
                  <a:moveTo>
                    <a:pt x="0" y="0"/>
                  </a:moveTo>
                  <a:lnTo>
                    <a:pt x="1439999" y="0"/>
                  </a:lnTo>
                  <a:lnTo>
                    <a:pt x="1439999" y="647138"/>
                  </a:lnTo>
                  <a:lnTo>
                    <a:pt x="0" y="6471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Какую методологию и экспертизу используем?</a:t>
              </a:r>
              <a:endParaRPr lang="ru-RU" sz="1200" kern="1200" dirty="0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6876256" y="4541248"/>
              <a:ext cx="1439999" cy="647138"/>
            </a:xfrm>
            <a:custGeom>
              <a:avLst/>
              <a:gdLst>
                <a:gd name="connsiteX0" fmla="*/ 0 w 1439999"/>
                <a:gd name="connsiteY0" fmla="*/ 0 h 647138"/>
                <a:gd name="connsiteX1" fmla="*/ 1439999 w 1439999"/>
                <a:gd name="connsiteY1" fmla="*/ 0 h 647138"/>
                <a:gd name="connsiteX2" fmla="*/ 1439999 w 1439999"/>
                <a:gd name="connsiteY2" fmla="*/ 647138 h 647138"/>
                <a:gd name="connsiteX3" fmla="*/ 0 w 1439999"/>
                <a:gd name="connsiteY3" fmla="*/ 647138 h 647138"/>
                <a:gd name="connsiteX4" fmla="*/ 0 w 1439999"/>
                <a:gd name="connsiteY4" fmla="*/ 0 h 64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999" h="647138">
                  <a:moveTo>
                    <a:pt x="0" y="0"/>
                  </a:moveTo>
                  <a:lnTo>
                    <a:pt x="1439999" y="0"/>
                  </a:lnTo>
                  <a:lnTo>
                    <a:pt x="1439999" y="647138"/>
                  </a:lnTo>
                  <a:lnTo>
                    <a:pt x="0" y="6471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 smtClean="0"/>
                <a:t>Как используем результат?</a:t>
              </a:r>
              <a:endParaRPr lang="ru-RU" sz="1200" kern="1200" dirty="0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2273795" y="929400"/>
              <a:ext cx="1439999" cy="647138"/>
            </a:xfrm>
            <a:custGeom>
              <a:avLst/>
              <a:gdLst>
                <a:gd name="connsiteX0" fmla="*/ 0 w 1439999"/>
                <a:gd name="connsiteY0" fmla="*/ 0 h 647138"/>
                <a:gd name="connsiteX1" fmla="*/ 1439999 w 1439999"/>
                <a:gd name="connsiteY1" fmla="*/ 0 h 647138"/>
                <a:gd name="connsiteX2" fmla="*/ 1439999 w 1439999"/>
                <a:gd name="connsiteY2" fmla="*/ 647138 h 647138"/>
                <a:gd name="connsiteX3" fmla="*/ 0 w 1439999"/>
                <a:gd name="connsiteY3" fmla="*/ 647138 h 647138"/>
                <a:gd name="connsiteX4" fmla="*/ 0 w 1439999"/>
                <a:gd name="connsiteY4" fmla="*/ 0 h 64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999" h="647138">
                  <a:moveTo>
                    <a:pt x="0" y="0"/>
                  </a:moveTo>
                  <a:lnTo>
                    <a:pt x="1439999" y="0"/>
                  </a:lnTo>
                  <a:lnTo>
                    <a:pt x="1439999" y="647138"/>
                  </a:lnTo>
                  <a:lnTo>
                    <a:pt x="0" y="6471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Для чего исследуем?</a:t>
              </a:r>
              <a:endParaRPr lang="ru-RU" sz="1200" kern="1200" dirty="0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3327935" y="1818775"/>
              <a:ext cx="1439999" cy="647138"/>
            </a:xfrm>
            <a:custGeom>
              <a:avLst/>
              <a:gdLst>
                <a:gd name="connsiteX0" fmla="*/ 0 w 1439999"/>
                <a:gd name="connsiteY0" fmla="*/ 0 h 647138"/>
                <a:gd name="connsiteX1" fmla="*/ 1439999 w 1439999"/>
                <a:gd name="connsiteY1" fmla="*/ 0 h 647138"/>
                <a:gd name="connsiteX2" fmla="*/ 1439999 w 1439999"/>
                <a:gd name="connsiteY2" fmla="*/ 647138 h 647138"/>
                <a:gd name="connsiteX3" fmla="*/ 0 w 1439999"/>
                <a:gd name="connsiteY3" fmla="*/ 647138 h 647138"/>
                <a:gd name="connsiteX4" fmla="*/ 0 w 1439999"/>
                <a:gd name="connsiteY4" fmla="*/ 0 h 64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999" h="647138">
                  <a:moveTo>
                    <a:pt x="0" y="0"/>
                  </a:moveTo>
                  <a:lnTo>
                    <a:pt x="1439999" y="0"/>
                  </a:lnTo>
                  <a:lnTo>
                    <a:pt x="1439999" y="647138"/>
                  </a:lnTo>
                  <a:lnTo>
                    <a:pt x="0" y="6471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Что исследуем?</a:t>
              </a:r>
              <a:endParaRPr lang="ru-RU" sz="1200" kern="1200" dirty="0"/>
            </a:p>
          </p:txBody>
        </p:sp>
        <p:sp>
          <p:nvSpPr>
            <p:cNvPr id="44" name="Стрелка углом вверх 43"/>
            <p:cNvSpPr/>
            <p:nvPr/>
          </p:nvSpPr>
          <p:spPr>
            <a:xfrm rot="5400000">
              <a:off x="1413933" y="1606271"/>
              <a:ext cx="679494" cy="77358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Полилиния 44"/>
            <p:cNvSpPr/>
            <p:nvPr/>
          </p:nvSpPr>
          <p:spPr>
            <a:xfrm>
              <a:off x="1233908" y="853038"/>
              <a:ext cx="1143869" cy="800671"/>
            </a:xfrm>
            <a:custGeom>
              <a:avLst/>
              <a:gdLst>
                <a:gd name="connsiteX0" fmla="*/ 0 w 1143869"/>
                <a:gd name="connsiteY0" fmla="*/ 133472 h 800671"/>
                <a:gd name="connsiteX1" fmla="*/ 133472 w 1143869"/>
                <a:gd name="connsiteY1" fmla="*/ 0 h 800671"/>
                <a:gd name="connsiteX2" fmla="*/ 1010397 w 1143869"/>
                <a:gd name="connsiteY2" fmla="*/ 0 h 800671"/>
                <a:gd name="connsiteX3" fmla="*/ 1143869 w 1143869"/>
                <a:gd name="connsiteY3" fmla="*/ 133472 h 800671"/>
                <a:gd name="connsiteX4" fmla="*/ 1143869 w 1143869"/>
                <a:gd name="connsiteY4" fmla="*/ 667199 h 800671"/>
                <a:gd name="connsiteX5" fmla="*/ 1010397 w 1143869"/>
                <a:gd name="connsiteY5" fmla="*/ 800671 h 800671"/>
                <a:gd name="connsiteX6" fmla="*/ 133472 w 1143869"/>
                <a:gd name="connsiteY6" fmla="*/ 800671 h 800671"/>
                <a:gd name="connsiteX7" fmla="*/ 0 w 1143869"/>
                <a:gd name="connsiteY7" fmla="*/ 667199 h 800671"/>
                <a:gd name="connsiteX8" fmla="*/ 0 w 1143869"/>
                <a:gd name="connsiteY8" fmla="*/ 133472 h 80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869" h="800671">
                  <a:moveTo>
                    <a:pt x="0" y="133472"/>
                  </a:moveTo>
                  <a:cubicBezTo>
                    <a:pt x="0" y="59757"/>
                    <a:pt x="59757" y="0"/>
                    <a:pt x="133472" y="0"/>
                  </a:cubicBezTo>
                  <a:lnTo>
                    <a:pt x="1010397" y="0"/>
                  </a:lnTo>
                  <a:cubicBezTo>
                    <a:pt x="1084112" y="0"/>
                    <a:pt x="1143869" y="59757"/>
                    <a:pt x="1143869" y="133472"/>
                  </a:cubicBezTo>
                  <a:lnTo>
                    <a:pt x="1143869" y="667199"/>
                  </a:lnTo>
                  <a:cubicBezTo>
                    <a:pt x="1143869" y="740914"/>
                    <a:pt x="1084112" y="800671"/>
                    <a:pt x="1010397" y="800671"/>
                  </a:cubicBezTo>
                  <a:lnTo>
                    <a:pt x="133472" y="800671"/>
                  </a:lnTo>
                  <a:cubicBezTo>
                    <a:pt x="59757" y="800671"/>
                    <a:pt x="0" y="740914"/>
                    <a:pt x="0" y="667199"/>
                  </a:cubicBezTo>
                  <a:lnTo>
                    <a:pt x="0" y="1334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863" tIns="103863" rIns="103863" bIns="103863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/>
                <a:t>ЦЕЛЬ</a:t>
              </a:r>
              <a:endParaRPr lang="ru-RU" sz="1700" b="1" kern="1200" dirty="0"/>
            </a:p>
          </p:txBody>
        </p:sp>
        <p:sp>
          <p:nvSpPr>
            <p:cNvPr id="47" name="Стрелка углом вверх 46"/>
            <p:cNvSpPr/>
            <p:nvPr/>
          </p:nvSpPr>
          <p:spPr>
            <a:xfrm rot="5400000">
              <a:off x="2508256" y="2505690"/>
              <a:ext cx="679494" cy="77358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Полилиния 47"/>
            <p:cNvSpPr/>
            <p:nvPr/>
          </p:nvSpPr>
          <p:spPr>
            <a:xfrm>
              <a:off x="2328231" y="1752456"/>
              <a:ext cx="1143869" cy="800671"/>
            </a:xfrm>
            <a:custGeom>
              <a:avLst/>
              <a:gdLst>
                <a:gd name="connsiteX0" fmla="*/ 0 w 1143869"/>
                <a:gd name="connsiteY0" fmla="*/ 133472 h 800671"/>
                <a:gd name="connsiteX1" fmla="*/ 133472 w 1143869"/>
                <a:gd name="connsiteY1" fmla="*/ 0 h 800671"/>
                <a:gd name="connsiteX2" fmla="*/ 1010397 w 1143869"/>
                <a:gd name="connsiteY2" fmla="*/ 0 h 800671"/>
                <a:gd name="connsiteX3" fmla="*/ 1143869 w 1143869"/>
                <a:gd name="connsiteY3" fmla="*/ 133472 h 800671"/>
                <a:gd name="connsiteX4" fmla="*/ 1143869 w 1143869"/>
                <a:gd name="connsiteY4" fmla="*/ 667199 h 800671"/>
                <a:gd name="connsiteX5" fmla="*/ 1010397 w 1143869"/>
                <a:gd name="connsiteY5" fmla="*/ 800671 h 800671"/>
                <a:gd name="connsiteX6" fmla="*/ 133472 w 1143869"/>
                <a:gd name="connsiteY6" fmla="*/ 800671 h 800671"/>
                <a:gd name="connsiteX7" fmla="*/ 0 w 1143869"/>
                <a:gd name="connsiteY7" fmla="*/ 667199 h 800671"/>
                <a:gd name="connsiteX8" fmla="*/ 0 w 1143869"/>
                <a:gd name="connsiteY8" fmla="*/ 133472 h 80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869" h="800671">
                  <a:moveTo>
                    <a:pt x="0" y="133472"/>
                  </a:moveTo>
                  <a:cubicBezTo>
                    <a:pt x="0" y="59757"/>
                    <a:pt x="59757" y="0"/>
                    <a:pt x="133472" y="0"/>
                  </a:cubicBezTo>
                  <a:lnTo>
                    <a:pt x="1010397" y="0"/>
                  </a:lnTo>
                  <a:cubicBezTo>
                    <a:pt x="1084112" y="0"/>
                    <a:pt x="1143869" y="59757"/>
                    <a:pt x="1143869" y="133472"/>
                  </a:cubicBezTo>
                  <a:lnTo>
                    <a:pt x="1143869" y="667199"/>
                  </a:lnTo>
                  <a:cubicBezTo>
                    <a:pt x="1143869" y="740914"/>
                    <a:pt x="1084112" y="800671"/>
                    <a:pt x="1010397" y="800671"/>
                  </a:cubicBezTo>
                  <a:lnTo>
                    <a:pt x="133472" y="800671"/>
                  </a:lnTo>
                  <a:cubicBezTo>
                    <a:pt x="59757" y="800671"/>
                    <a:pt x="0" y="740914"/>
                    <a:pt x="0" y="667199"/>
                  </a:cubicBezTo>
                  <a:lnTo>
                    <a:pt x="0" y="1334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863" tIns="103863" rIns="103863" bIns="103863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/>
                <a:t>Метрики</a:t>
              </a:r>
              <a:endParaRPr lang="ru-RU" sz="1700" b="1" kern="1200" dirty="0"/>
            </a:p>
          </p:txBody>
        </p:sp>
        <p:sp>
          <p:nvSpPr>
            <p:cNvPr id="50" name="Стрелка углом вверх 49"/>
            <p:cNvSpPr/>
            <p:nvPr/>
          </p:nvSpPr>
          <p:spPr>
            <a:xfrm rot="5400000">
              <a:off x="3602579" y="3405108"/>
              <a:ext cx="679494" cy="77358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Полилиния 50"/>
            <p:cNvSpPr/>
            <p:nvPr/>
          </p:nvSpPr>
          <p:spPr>
            <a:xfrm>
              <a:off x="3422554" y="2651874"/>
              <a:ext cx="1143869" cy="800671"/>
            </a:xfrm>
            <a:custGeom>
              <a:avLst/>
              <a:gdLst>
                <a:gd name="connsiteX0" fmla="*/ 0 w 1143869"/>
                <a:gd name="connsiteY0" fmla="*/ 133472 h 800671"/>
                <a:gd name="connsiteX1" fmla="*/ 133472 w 1143869"/>
                <a:gd name="connsiteY1" fmla="*/ 0 h 800671"/>
                <a:gd name="connsiteX2" fmla="*/ 1010397 w 1143869"/>
                <a:gd name="connsiteY2" fmla="*/ 0 h 800671"/>
                <a:gd name="connsiteX3" fmla="*/ 1143869 w 1143869"/>
                <a:gd name="connsiteY3" fmla="*/ 133472 h 800671"/>
                <a:gd name="connsiteX4" fmla="*/ 1143869 w 1143869"/>
                <a:gd name="connsiteY4" fmla="*/ 667199 h 800671"/>
                <a:gd name="connsiteX5" fmla="*/ 1010397 w 1143869"/>
                <a:gd name="connsiteY5" fmla="*/ 800671 h 800671"/>
                <a:gd name="connsiteX6" fmla="*/ 133472 w 1143869"/>
                <a:gd name="connsiteY6" fmla="*/ 800671 h 800671"/>
                <a:gd name="connsiteX7" fmla="*/ 0 w 1143869"/>
                <a:gd name="connsiteY7" fmla="*/ 667199 h 800671"/>
                <a:gd name="connsiteX8" fmla="*/ 0 w 1143869"/>
                <a:gd name="connsiteY8" fmla="*/ 133472 h 80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869" h="800671">
                  <a:moveTo>
                    <a:pt x="0" y="133472"/>
                  </a:moveTo>
                  <a:cubicBezTo>
                    <a:pt x="0" y="59757"/>
                    <a:pt x="59757" y="0"/>
                    <a:pt x="133472" y="0"/>
                  </a:cubicBezTo>
                  <a:lnTo>
                    <a:pt x="1010397" y="0"/>
                  </a:lnTo>
                  <a:cubicBezTo>
                    <a:pt x="1084112" y="0"/>
                    <a:pt x="1143869" y="59757"/>
                    <a:pt x="1143869" y="133472"/>
                  </a:cubicBezTo>
                  <a:lnTo>
                    <a:pt x="1143869" y="667199"/>
                  </a:lnTo>
                  <a:cubicBezTo>
                    <a:pt x="1143869" y="740914"/>
                    <a:pt x="1084112" y="800671"/>
                    <a:pt x="1010397" y="800671"/>
                  </a:cubicBezTo>
                  <a:lnTo>
                    <a:pt x="133472" y="800671"/>
                  </a:lnTo>
                  <a:cubicBezTo>
                    <a:pt x="59757" y="800671"/>
                    <a:pt x="0" y="740914"/>
                    <a:pt x="0" y="667199"/>
                  </a:cubicBezTo>
                  <a:lnTo>
                    <a:pt x="0" y="1334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863" tIns="103863" rIns="103863" bIns="103863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/>
                <a:t>Сбор данных</a:t>
              </a:r>
              <a:endParaRPr lang="ru-RU" sz="1700" b="1" kern="1200" dirty="0"/>
            </a:p>
          </p:txBody>
        </p:sp>
        <p:sp>
          <p:nvSpPr>
            <p:cNvPr id="53" name="Стрелка углом вверх 52"/>
            <p:cNvSpPr/>
            <p:nvPr/>
          </p:nvSpPr>
          <p:spPr>
            <a:xfrm rot="5400000">
              <a:off x="4696903" y="4304526"/>
              <a:ext cx="679494" cy="77358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олилиния 53"/>
            <p:cNvSpPr/>
            <p:nvPr/>
          </p:nvSpPr>
          <p:spPr>
            <a:xfrm>
              <a:off x="4516878" y="3551293"/>
              <a:ext cx="1143869" cy="800671"/>
            </a:xfrm>
            <a:custGeom>
              <a:avLst/>
              <a:gdLst>
                <a:gd name="connsiteX0" fmla="*/ 0 w 1143869"/>
                <a:gd name="connsiteY0" fmla="*/ 133472 h 800671"/>
                <a:gd name="connsiteX1" fmla="*/ 133472 w 1143869"/>
                <a:gd name="connsiteY1" fmla="*/ 0 h 800671"/>
                <a:gd name="connsiteX2" fmla="*/ 1010397 w 1143869"/>
                <a:gd name="connsiteY2" fmla="*/ 0 h 800671"/>
                <a:gd name="connsiteX3" fmla="*/ 1143869 w 1143869"/>
                <a:gd name="connsiteY3" fmla="*/ 133472 h 800671"/>
                <a:gd name="connsiteX4" fmla="*/ 1143869 w 1143869"/>
                <a:gd name="connsiteY4" fmla="*/ 667199 h 800671"/>
                <a:gd name="connsiteX5" fmla="*/ 1010397 w 1143869"/>
                <a:gd name="connsiteY5" fmla="*/ 800671 h 800671"/>
                <a:gd name="connsiteX6" fmla="*/ 133472 w 1143869"/>
                <a:gd name="connsiteY6" fmla="*/ 800671 h 800671"/>
                <a:gd name="connsiteX7" fmla="*/ 0 w 1143869"/>
                <a:gd name="connsiteY7" fmla="*/ 667199 h 800671"/>
                <a:gd name="connsiteX8" fmla="*/ 0 w 1143869"/>
                <a:gd name="connsiteY8" fmla="*/ 133472 h 80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869" h="800671">
                  <a:moveTo>
                    <a:pt x="0" y="133472"/>
                  </a:moveTo>
                  <a:cubicBezTo>
                    <a:pt x="0" y="59757"/>
                    <a:pt x="59757" y="0"/>
                    <a:pt x="133472" y="0"/>
                  </a:cubicBezTo>
                  <a:lnTo>
                    <a:pt x="1010397" y="0"/>
                  </a:lnTo>
                  <a:cubicBezTo>
                    <a:pt x="1084112" y="0"/>
                    <a:pt x="1143869" y="59757"/>
                    <a:pt x="1143869" y="133472"/>
                  </a:cubicBezTo>
                  <a:lnTo>
                    <a:pt x="1143869" y="667199"/>
                  </a:lnTo>
                  <a:cubicBezTo>
                    <a:pt x="1143869" y="740914"/>
                    <a:pt x="1084112" y="800671"/>
                    <a:pt x="1010397" y="800671"/>
                  </a:cubicBezTo>
                  <a:lnTo>
                    <a:pt x="133472" y="800671"/>
                  </a:lnTo>
                  <a:cubicBezTo>
                    <a:pt x="59757" y="800671"/>
                    <a:pt x="0" y="740914"/>
                    <a:pt x="0" y="667199"/>
                  </a:cubicBezTo>
                  <a:lnTo>
                    <a:pt x="0" y="1334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863" tIns="103863" rIns="103863" bIns="103863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/>
                <a:t>Анализ данных</a:t>
              </a:r>
              <a:endParaRPr lang="ru-RU" sz="1700" b="1" kern="1200" dirty="0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5611201" y="4450711"/>
              <a:ext cx="1265055" cy="828212"/>
            </a:xfrm>
            <a:custGeom>
              <a:avLst/>
              <a:gdLst>
                <a:gd name="connsiteX0" fmla="*/ 0 w 1143869"/>
                <a:gd name="connsiteY0" fmla="*/ 133472 h 800671"/>
                <a:gd name="connsiteX1" fmla="*/ 133472 w 1143869"/>
                <a:gd name="connsiteY1" fmla="*/ 0 h 800671"/>
                <a:gd name="connsiteX2" fmla="*/ 1010397 w 1143869"/>
                <a:gd name="connsiteY2" fmla="*/ 0 h 800671"/>
                <a:gd name="connsiteX3" fmla="*/ 1143869 w 1143869"/>
                <a:gd name="connsiteY3" fmla="*/ 133472 h 800671"/>
                <a:gd name="connsiteX4" fmla="*/ 1143869 w 1143869"/>
                <a:gd name="connsiteY4" fmla="*/ 667199 h 800671"/>
                <a:gd name="connsiteX5" fmla="*/ 1010397 w 1143869"/>
                <a:gd name="connsiteY5" fmla="*/ 800671 h 800671"/>
                <a:gd name="connsiteX6" fmla="*/ 133472 w 1143869"/>
                <a:gd name="connsiteY6" fmla="*/ 800671 h 800671"/>
                <a:gd name="connsiteX7" fmla="*/ 0 w 1143869"/>
                <a:gd name="connsiteY7" fmla="*/ 667199 h 800671"/>
                <a:gd name="connsiteX8" fmla="*/ 0 w 1143869"/>
                <a:gd name="connsiteY8" fmla="*/ 133472 h 80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869" h="800671">
                  <a:moveTo>
                    <a:pt x="0" y="133472"/>
                  </a:moveTo>
                  <a:cubicBezTo>
                    <a:pt x="0" y="59757"/>
                    <a:pt x="59757" y="0"/>
                    <a:pt x="133472" y="0"/>
                  </a:cubicBezTo>
                  <a:lnTo>
                    <a:pt x="1010397" y="0"/>
                  </a:lnTo>
                  <a:cubicBezTo>
                    <a:pt x="1084112" y="0"/>
                    <a:pt x="1143869" y="59757"/>
                    <a:pt x="1143869" y="133472"/>
                  </a:cubicBezTo>
                  <a:lnTo>
                    <a:pt x="1143869" y="667199"/>
                  </a:lnTo>
                  <a:cubicBezTo>
                    <a:pt x="1143869" y="740914"/>
                    <a:pt x="1084112" y="800671"/>
                    <a:pt x="1010397" y="800671"/>
                  </a:cubicBezTo>
                  <a:lnTo>
                    <a:pt x="133472" y="800671"/>
                  </a:lnTo>
                  <a:cubicBezTo>
                    <a:pt x="59757" y="800671"/>
                    <a:pt x="0" y="740914"/>
                    <a:pt x="0" y="667199"/>
                  </a:cubicBezTo>
                  <a:lnTo>
                    <a:pt x="0" y="1334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863" tIns="103863" rIns="103863" bIns="103863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/>
                <a:t>Принятие решений</a:t>
              </a:r>
              <a:endParaRPr lang="ru-RU" sz="17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83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3209" y="283042"/>
            <a:ext cx="4574549" cy="97245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63209" y="1345332"/>
            <a:ext cx="4980790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Сбор данных на каждом этапе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только сбор, но и анализ 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бенчмаркинг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только анализ, но и поиск взаимосвязей и взаимозависимостей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только видеть, что на что влияет, но и уметь влиять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только уметь влиять, но делать предиктивный анализ этих влияний</a:t>
            </a:r>
            <a:endParaRPr lang="ru-RU" sz="1400" dirty="0" smtClean="0">
              <a:latin typeface="Arial"/>
              <a:cs typeface="Arial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ru-RU" sz="14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ru-RU" sz="1400" dirty="0">
              <a:latin typeface="Arial"/>
              <a:cs typeface="Arial"/>
            </a:endParaRPr>
          </a:p>
        </p:txBody>
      </p:sp>
      <p:pic>
        <p:nvPicPr>
          <p:cNvPr id="5" name="Picture 3" descr="C:\Users\o.mets\Downloads\Fotolia_72852730_Subscription_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4" t="1782" r="41188" b="27838"/>
          <a:stretch/>
        </p:blipFill>
        <p:spPr bwMode="auto">
          <a:xfrm>
            <a:off x="323528" y="769268"/>
            <a:ext cx="3700631" cy="36791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6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ЧАСТЫЕ ВОПРОСЫ  ДЛЯ ИССЛЕДОВАНИЙ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683568" y="1201316"/>
            <a:ext cx="8064500" cy="2879725"/>
          </a:xfrm>
        </p:spPr>
        <p:txBody>
          <a:bodyPr numCol="1"/>
          <a:lstStyle/>
          <a:p>
            <a:r>
              <a:rPr lang="ru-RU" dirty="0">
                <a:solidFill>
                  <a:prstClr val="black"/>
                </a:solidFill>
              </a:rPr>
              <a:t>Кто наша Целевая Аудитория?</a:t>
            </a:r>
          </a:p>
          <a:p>
            <a:r>
              <a:rPr lang="ru-RU" dirty="0" smtClean="0"/>
              <a:t>Какие наши сильные и слабые стороны как работодателя?</a:t>
            </a:r>
          </a:p>
          <a:p>
            <a:r>
              <a:rPr lang="ru-RU" dirty="0" smtClean="0"/>
              <a:t>Что важно для наших сотрудников?</a:t>
            </a:r>
          </a:p>
          <a:p>
            <a:r>
              <a:rPr lang="ru-RU" dirty="0" smtClean="0"/>
              <a:t>Что влияет на вовлеченность и долгосрочность наших сотрудников?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prstClr val="black"/>
                </a:solidFill>
              </a:rPr>
              <a:t>Насколько </a:t>
            </a:r>
            <a:r>
              <a:rPr lang="en-US" dirty="0">
                <a:solidFill>
                  <a:prstClr val="black"/>
                </a:solidFill>
              </a:rPr>
              <a:t>HR</a:t>
            </a:r>
            <a:r>
              <a:rPr lang="ru-RU" dirty="0">
                <a:solidFill>
                  <a:prstClr val="black"/>
                </a:solidFill>
              </a:rPr>
              <a:t>-бренд узнаваем и привлекателен для нужной ЦА?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prstClr val="black"/>
                </a:solidFill>
              </a:rPr>
              <a:t>Что соискатели знают про наши сильные и слабые стороны?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prstClr val="black"/>
                </a:solidFill>
              </a:rPr>
              <a:t>Что говорят о нас бывшие сотрудники?</a:t>
            </a:r>
            <a:endParaRPr lang="ru-RU" dirty="0">
              <a:solidFill>
                <a:prstClr val="black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prstClr val="black"/>
                </a:solidFill>
              </a:rPr>
              <a:t>С </a:t>
            </a:r>
            <a:r>
              <a:rPr lang="ru-RU" dirty="0">
                <a:solidFill>
                  <a:prstClr val="black"/>
                </a:solidFill>
              </a:rPr>
              <a:t>кем мы конкурируем за ЦА (отрасли, работодатели, позиции)? </a:t>
            </a:r>
            <a:endParaRPr lang="ru-RU" dirty="0" smtClean="0">
              <a:solidFill>
                <a:prstClr val="black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prstClr val="black"/>
                </a:solidFill>
              </a:rPr>
              <a:t>Насколько наше Ценностное Предложение </a:t>
            </a:r>
            <a:r>
              <a:rPr lang="en-US" dirty="0" smtClean="0">
                <a:solidFill>
                  <a:prstClr val="black"/>
                </a:solidFill>
              </a:rPr>
              <a:t>(EVP)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привлекательнее конкурентов?</a:t>
            </a:r>
            <a:endParaRPr lang="ru-RU" dirty="0">
              <a:solidFill>
                <a:prstClr val="black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solidFill>
                  <a:prstClr val="black"/>
                </a:solidFill>
              </a:rPr>
              <a:t>Какие каналы и инструменты коммуникации наиболее эффективны для ЦА</a:t>
            </a:r>
            <a:r>
              <a:rPr lang="ru-RU" dirty="0" smtClean="0">
                <a:solidFill>
                  <a:prstClr val="black"/>
                </a:solidFill>
              </a:rPr>
              <a:t>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prstClr val="black"/>
                </a:solidFill>
              </a:rPr>
              <a:t>И другие вопросы.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46451215"/>
              </p:ext>
            </p:extLst>
          </p:nvPr>
        </p:nvGraphicFramePr>
        <p:xfrm>
          <a:off x="467544" y="913284"/>
          <a:ext cx="80648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495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ИССЛЕДОВАНИЙ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ru-RU" altLang="ru-RU" sz="2000" b="1" dirty="0" smtClean="0"/>
              <a:t>Качественные:</a:t>
            </a:r>
          </a:p>
          <a:p>
            <a:pPr lvl="1" eaLnBrk="1" hangingPunct="1"/>
            <a:r>
              <a:rPr lang="ru-RU" altLang="ru-RU" sz="1800" dirty="0" smtClean="0"/>
              <a:t>Интервью</a:t>
            </a:r>
          </a:p>
          <a:p>
            <a:pPr lvl="1" eaLnBrk="1" hangingPunct="1"/>
            <a:r>
              <a:rPr lang="ru-RU" altLang="ru-RU" sz="1800" dirty="0" smtClean="0"/>
              <a:t>Фокус-группы</a:t>
            </a:r>
          </a:p>
          <a:p>
            <a:pPr eaLnBrk="1" hangingPunct="1"/>
            <a:r>
              <a:rPr lang="ru-RU" altLang="ru-RU" sz="2000" b="1" dirty="0" smtClean="0"/>
              <a:t>Количественные:</a:t>
            </a:r>
          </a:p>
          <a:p>
            <a:pPr lvl="1" eaLnBrk="1" hangingPunct="1"/>
            <a:r>
              <a:rPr lang="ru-RU" altLang="ru-RU" sz="1800" dirty="0" smtClean="0"/>
              <a:t>Опросы (онлайн, телефонные, бумажное анкетирование)</a:t>
            </a:r>
          </a:p>
          <a:p>
            <a:pPr lvl="1"/>
            <a:r>
              <a:rPr lang="ru-RU" altLang="ru-RU" sz="1800" dirty="0" smtClean="0"/>
              <a:t>Статистический (корреляционный,факторный) анализ данных</a:t>
            </a:r>
          </a:p>
          <a:p>
            <a:pPr marL="3175" lvl="1" indent="0" eaLnBrk="1" hangingPunct="1">
              <a:buNone/>
            </a:pPr>
            <a:r>
              <a:rPr lang="ru-RU" altLang="ru-RU" sz="2000" b="1" dirty="0" smtClean="0"/>
              <a:t>Качественно-количественные:</a:t>
            </a:r>
          </a:p>
          <a:p>
            <a:pPr marL="719138" lvl="1"/>
            <a:r>
              <a:rPr lang="ru-RU" altLang="ru-RU" sz="1800" dirty="0" smtClean="0"/>
              <a:t>Контент-анализ</a:t>
            </a:r>
          </a:p>
          <a:p>
            <a:pPr marL="719138" lvl="1"/>
            <a:r>
              <a:rPr lang="ru-RU" altLang="ru-RU" sz="1800" dirty="0" smtClean="0"/>
              <a:t>Кабинетное</a:t>
            </a:r>
            <a:r>
              <a:rPr lang="ru-RU" altLang="ru-RU" sz="2000" dirty="0" smtClean="0"/>
              <a:t> </a:t>
            </a:r>
            <a:r>
              <a:rPr lang="ru-RU" altLang="ru-RU" sz="1800" dirty="0"/>
              <a:t>исследование</a:t>
            </a:r>
          </a:p>
          <a:p>
            <a:pPr marL="3175" lvl="1" indent="0" eaLnBrk="1" hangingPunct="1">
              <a:buNone/>
            </a:pPr>
            <a:endParaRPr lang="ru-RU" altLang="ru-RU" sz="2000" b="1" dirty="0"/>
          </a:p>
          <a:p>
            <a:pPr lvl="1" eaLnBrk="1" hangingPunct="1"/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7331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ИНСТРУМЕНТЫ. ВНУТРЕННИЕ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4569" y="899887"/>
            <a:ext cx="5130057" cy="490582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endParaRPr lang="ru-RU" altLang="ru-RU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altLang="ru-R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  <a:r>
              <a:rPr lang="ru-RU" alt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60000"/>
              </a:lnSpc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Статистика / кабинетные исследования</a:t>
            </a:r>
          </a:p>
          <a:p>
            <a:pPr marL="0" indent="0">
              <a:lnSpc>
                <a:spcPct val="160000"/>
              </a:lnSpc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Количественные исследования (опросы) сотрудников</a:t>
            </a:r>
          </a:p>
          <a:p>
            <a:pPr marL="0" indent="0">
              <a:lnSpc>
                <a:spcPct val="160000"/>
              </a:lnSpc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Качественные исследования: глубинные интервью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фокус-группы</a:t>
            </a:r>
          </a:p>
          <a:p>
            <a:pPr marL="0" indent="0">
              <a:lnSpc>
                <a:spcPct val="160000"/>
              </a:lnSpc>
            </a:pPr>
            <a:endParaRPr lang="ru-RU" alt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Font typeface="Wingdings" pitchFamily="2" charset="2"/>
              <a:buChar char="ü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Оценка сильных и слабых сторон компании как работодателя </a:t>
            </a:r>
          </a:p>
          <a:p>
            <a:pPr marL="0" indent="0">
              <a:lnSpc>
                <a:spcPct val="160000"/>
              </a:lnSpc>
              <a:buFont typeface="Wingdings" pitchFamily="2" charset="2"/>
              <a:buChar char="ü"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факторов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выбора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работодателя, мотивации, удержания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Font typeface="Wingdings" pitchFamily="2" charset="2"/>
              <a:buChar char="ü"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ТОП-перформерс и ЦА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Font typeface="Wingdings" pitchFamily="2" charset="2"/>
              <a:buChar char="ü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каналов и качества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коммуникаций </a:t>
            </a:r>
          </a:p>
          <a:p>
            <a:pPr marL="0" indent="0">
              <a:lnSpc>
                <a:spcPct val="160000"/>
              </a:lnSpc>
              <a:buFont typeface="Wingdings" pitchFamily="2" charset="2"/>
              <a:buChar char="ü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Уровень удовлетворенности / вовлеченности </a:t>
            </a:r>
          </a:p>
          <a:p>
            <a:pPr marL="0" indent="0">
              <a:lnSpc>
                <a:spcPct val="160000"/>
              </a:lnSpc>
              <a:buFont typeface="Wingdings" pitchFamily="2" charset="2"/>
              <a:buChar char="ü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Уровень знания 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EVP </a:t>
            </a:r>
          </a:p>
          <a:p>
            <a:pPr marL="0" indent="0">
              <a:lnSpc>
                <a:spcPct val="160000"/>
              </a:lnSpc>
              <a:buFont typeface="Wingdings" pitchFamily="2" charset="2"/>
              <a:buChar char="ü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Проверка гипотез о ценностях компании, EVP (перед внедрением) </a:t>
            </a:r>
          </a:p>
          <a:p>
            <a:pPr marL="0" indent="0">
              <a:lnSpc>
                <a:spcPct val="160000"/>
              </a:lnSpc>
              <a:buFont typeface="Wingdings" pitchFamily="2" charset="2"/>
              <a:buChar char="ü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Оценка отношения к инициативам </a:t>
            </a:r>
          </a:p>
          <a:p>
            <a:pPr marL="0" indent="0">
              <a:lnSpc>
                <a:spcPct val="160000"/>
              </a:lnSpc>
              <a:buFont typeface="Wingdings" pitchFamily="2" charset="2"/>
              <a:buChar char="ü"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отношений в коллективе, к руководству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1677" y="5125035"/>
            <a:ext cx="102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A8FF"/>
                </a:solidFill>
                <a:latin typeface="Arial"/>
                <a:cs typeface="Arial"/>
              </a:rPr>
              <a:t>www.hh.ru</a:t>
            </a:r>
            <a:endParaRPr lang="en-US" sz="1400" dirty="0">
              <a:solidFill>
                <a:srgbClr val="00A8FF"/>
              </a:solidFill>
              <a:latin typeface="Arial"/>
              <a:cs typeface="Arial"/>
            </a:endParaRPr>
          </a:p>
        </p:txBody>
      </p:sp>
      <p:pic>
        <p:nvPicPr>
          <p:cNvPr id="10" name="Picture 1" descr="Untitled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4" y="4809393"/>
            <a:ext cx="1145148" cy="655224"/>
          </a:xfrm>
          <a:prstGeom prst="rect">
            <a:avLst/>
          </a:prstGeom>
        </p:spPr>
      </p:pic>
      <p:pic>
        <p:nvPicPr>
          <p:cNvPr id="22531" name="Picture 3" descr="C:\Users\o.mets\Downloads\Fotolia_64829582_Subscription_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1236"/>
            <a:ext cx="3784921" cy="37849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HeadHunt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EFA"/>
      </a:accent1>
      <a:accent2>
        <a:srgbClr val="00D200"/>
      </a:accent2>
      <a:accent3>
        <a:srgbClr val="FA7800"/>
      </a:accent3>
      <a:accent4>
        <a:srgbClr val="FA0078"/>
      </a:accent4>
      <a:accent5>
        <a:srgbClr val="005ABE"/>
      </a:accent5>
      <a:accent6>
        <a:srgbClr val="FA7800"/>
      </a:accent6>
      <a:hlink>
        <a:srgbClr val="00BEFA"/>
      </a:hlink>
      <a:folHlink>
        <a:srgbClr val="00BEFA"/>
      </a:folHlink>
    </a:clrScheme>
    <a:fontScheme name="HeadHu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1616</TotalTime>
  <Words>1166</Words>
  <Application>Microsoft Office PowerPoint</Application>
  <PresentationFormat>Экран (16:10)</PresentationFormat>
  <Paragraphs>197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Blank</vt:lpstr>
      <vt:lpstr>ИССЛЕДОВАНИЯ  В HR-БРЕНДИНГЕ   </vt:lpstr>
      <vt:lpstr>ОЧЕНЬ ЧАСТО БЫВАЕТ ТАК…</vt:lpstr>
      <vt:lpstr>А ВОТ ТАК ГОРАЗДО ЛУЧШЕ</vt:lpstr>
      <vt:lpstr>Презентация PowerPoint</vt:lpstr>
      <vt:lpstr>ОСНОВНЫЕ ПРИНЦИПЫ</vt:lpstr>
      <vt:lpstr>ЧАСТЫЕ ВОПРОСЫ  ДЛЯ ИССЛЕДОВАНИЙ</vt:lpstr>
      <vt:lpstr>ИСТОЧНИКИ ИНФОРМАЦИИ</vt:lpstr>
      <vt:lpstr>ИНСТРУМЕНТЫ ИССЛЕДОВАНИЙ</vt:lpstr>
      <vt:lpstr>ИНСТРУМЕНТЫ. ВНУТРЕННИЕ ИССЛЕДОВАНИЯ</vt:lpstr>
      <vt:lpstr>ИНСТРУМЕНТЫ. ВНЕШНИЕ ИССЛЕДОВАНИЯ</vt:lpstr>
      <vt:lpstr>ТИПИЧНЫЕ ОШИБКИ</vt:lpstr>
      <vt:lpstr>Презентация PowerPoint</vt:lpstr>
      <vt:lpstr>             XEROX. BIG DATA И РАЗРУШЕНИЕ СТЕРЕОТИПОВ  </vt:lpstr>
      <vt:lpstr>Презентация PowerPoint</vt:lpstr>
      <vt:lpstr>Презентация PowerPoint</vt:lpstr>
      <vt:lpstr>ИЗ ИНТЕРЕСНОГО….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ИССЛЕДОВАНИЯ  В HR-БРЕНДИНГЕ</dc:title>
  <dc:creator>Елина Ольга</dc:creator>
  <cp:lastModifiedBy>Елина Ольга</cp:lastModifiedBy>
  <cp:revision>22</cp:revision>
  <dcterms:created xsi:type="dcterms:W3CDTF">2015-10-12T13:46:04Z</dcterms:created>
  <dcterms:modified xsi:type="dcterms:W3CDTF">2015-10-14T14:18:23Z</dcterms:modified>
</cp:coreProperties>
</file>